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733EA9B-23A4-4DED-9C20-66A05AFAEBA3}">
  <a:tblStyle styleId="{3733EA9B-23A4-4DED-9C20-66A05AFAEBA3}" styleName="Table_0">
    <a:wholeTbl>
      <a:tcTxStyle b="off" i="off">
        <a:font>
          <a:latin typeface="Tw Cen MT"/>
          <a:ea typeface="Tw Cen MT"/>
          <a:cs typeface="Tw Cen MT"/>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415ebe9c9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 name="Google Shape;95;g8415ebe9c9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8415ebe9c9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Now that we are set up, let us review how a player can move around on the board.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Every player calls a number from 1 to 6 and rolls a die at the same time. Then the player has to move the number of tiles the die indicates</a:t>
            </a:r>
            <a:endParaRPr b="0"/>
          </a:p>
        </p:txBody>
      </p:sp>
      <p:sp>
        <p:nvSpPr>
          <p:cNvPr id="234" name="Google Shape;2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Each turn, a player consumes one petrol unit to move on the board. Remember the 5 petrol units you were given at the beginning of the game?? This is where they come in handy. Once you run out of petrol units, you need to refill them, </a:t>
            </a:r>
            <a:r>
              <a:rPr b="1" i="0" lang="en-US" sz="1200" u="none" strike="noStrike">
                <a:solidFill>
                  <a:schemeClr val="dk1"/>
                </a:solidFill>
                <a:latin typeface="Calibri"/>
                <a:ea typeface="Calibri"/>
                <a:cs typeface="Calibri"/>
                <a:sym typeface="Calibri"/>
              </a:rPr>
              <a:t>5 units at a time</a:t>
            </a:r>
            <a:r>
              <a:rPr b="0" i="0" lang="en-US" sz="1200" u="none" strike="noStrike">
                <a:solidFill>
                  <a:schemeClr val="dk1"/>
                </a:solidFill>
                <a:latin typeface="Calibri"/>
                <a:ea typeface="Calibri"/>
                <a:cs typeface="Calibri"/>
                <a:sym typeface="Calibri"/>
              </a:rPr>
              <a:t> in one of the three petrol bunks. </a:t>
            </a:r>
            <a:endParaRPr b="0"/>
          </a:p>
        </p:txBody>
      </p:sp>
      <p:sp>
        <p:nvSpPr>
          <p:cNvPr id="256" name="Google Shape;25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failing to do so would mean you are stuck on the map, or you will have to spend a lot of money to get a towing service to the nearest petrol bunk.</a:t>
            </a:r>
            <a:endParaRPr b="0"/>
          </a:p>
        </p:txBody>
      </p:sp>
      <p:sp>
        <p:nvSpPr>
          <p:cNvPr id="267" name="Google Shape;26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 are still not clear, do you remember the game of Snakes and Ladders?? Well the Railways and Waterways are similar to ladders in those games, in the sense that you can directly move from one end of the board to another.</a:t>
            </a:r>
            <a:endParaRPr b="0"/>
          </a:p>
        </p:txBody>
      </p:sp>
      <p:sp>
        <p:nvSpPr>
          <p:cNvPr id="298" name="Google Shape;2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let’s talk about what makes the mare go: money. Similar to many business games, we have three types of currency. </a:t>
            </a:r>
            <a:endParaRPr sz="1200">
              <a:solidFill>
                <a:schemeClr val="dk1"/>
              </a:solidFill>
              <a:latin typeface="Calibri"/>
              <a:ea typeface="Calibri"/>
              <a:cs typeface="Calibri"/>
              <a:sym typeface="Calibri"/>
            </a:endParaRPr>
          </a:p>
        </p:txBody>
      </p:sp>
      <p:sp>
        <p:nvSpPr>
          <p:cNvPr id="306" name="Google Shape;3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first one is the Green currency which is a representation of the money we use everyday. This currency comes in multiple denominations like *insert*. At the beginning of the game, every player will be given an exact amount of 20,000 green notes.</a:t>
            </a:r>
            <a:endParaRPr sz="1200">
              <a:solidFill>
                <a:schemeClr val="dk1"/>
              </a:solidFill>
              <a:latin typeface="Calibri"/>
              <a:ea typeface="Calibri"/>
              <a:cs typeface="Calibri"/>
              <a:sym typeface="Calibri"/>
            </a:endParaRPr>
          </a:p>
        </p:txBody>
      </p:sp>
      <p:sp>
        <p:nvSpPr>
          <p:cNvPr id="313" name="Google Shape;31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recent times, people have started looking at carbon emissions as a measurement of productivity. This led to the concept of carbon currency, which we have incorporated in this game.</a:t>
            </a:r>
            <a:endParaRPr sz="1200">
              <a:solidFill>
                <a:schemeClr val="dk1"/>
              </a:solidFill>
              <a:latin typeface="Calibri"/>
              <a:ea typeface="Calibri"/>
              <a:cs typeface="Calibri"/>
              <a:sym typeface="Calibri"/>
            </a:endParaRPr>
          </a:p>
        </p:txBody>
      </p:sp>
      <p:sp>
        <p:nvSpPr>
          <p:cNvPr id="320" name="Google Shape;32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415ebe9c9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415ebe9c9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8415ebe9c9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the ‘black’ carbon currency which tells an estimation of how your industrial activities are affecting the environment. </a:t>
            </a:r>
            <a:endParaRPr sz="1200">
              <a:solidFill>
                <a:schemeClr val="dk1"/>
              </a:solidFill>
              <a:latin typeface="Calibri"/>
              <a:ea typeface="Calibri"/>
              <a:cs typeface="Calibri"/>
              <a:sym typeface="Calibri"/>
            </a:endParaRPr>
          </a:p>
        </p:txBody>
      </p:sp>
      <p:sp>
        <p:nvSpPr>
          <p:cNvPr id="328" name="Google Shape;32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And then we have the ‘white’ carbon currency which reduces the black currency you have. These notes are available only when you have ZERO black currency and ultimately decides the winner of the game.</a:t>
            </a:r>
            <a:endParaRPr sz="1200">
              <a:solidFill>
                <a:schemeClr val="dk1"/>
              </a:solidFill>
              <a:latin typeface="Calibri"/>
              <a:ea typeface="Calibri"/>
              <a:cs typeface="Calibri"/>
              <a:sym typeface="Calibri"/>
            </a:endParaRPr>
          </a:p>
        </p:txBody>
      </p:sp>
      <p:sp>
        <p:nvSpPr>
          <p:cNvPr id="335" name="Google Shape;33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Suppose you are buying an industry in the mines region as shown here. You already have a cash reserve. On purchase, your cash reserves deplete and you get some amount of black currency in return. </a:t>
            </a:r>
            <a:endParaRPr/>
          </a:p>
        </p:txBody>
      </p:sp>
      <p:sp>
        <p:nvSpPr>
          <p:cNvPr id="342" name="Google Shape;34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We’ll move onto Industries. In this game, there are two types of industries: the existing ones and the new ones. Let’s see them in more detail.</a:t>
            </a:r>
            <a:endParaRPr sz="1200">
              <a:solidFill>
                <a:schemeClr val="dk1"/>
              </a:solidFill>
              <a:latin typeface="Calibri"/>
              <a:ea typeface="Calibri"/>
              <a:cs typeface="Calibri"/>
              <a:sym typeface="Calibri"/>
            </a:endParaRPr>
          </a:p>
        </p:txBody>
      </p:sp>
      <p:sp>
        <p:nvSpPr>
          <p:cNvPr id="354" name="Google Shape;35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These industries are already established. They offer the advantage of having the capacity of mass production as soon as they are bought.</a:t>
            </a:r>
            <a:endParaRPr sz="1200">
              <a:solidFill>
                <a:schemeClr val="dk1"/>
              </a:solidFill>
              <a:latin typeface="Calibri"/>
              <a:ea typeface="Calibri"/>
              <a:cs typeface="Calibri"/>
              <a:sym typeface="Calibri"/>
            </a:endParaRPr>
          </a:p>
        </p:txBody>
      </p:sp>
      <p:sp>
        <p:nvSpPr>
          <p:cNvPr id="361" name="Google Shape;36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3b75a93ab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3b75a93ab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83b75a93ab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other option is to build new industries. The clean slate!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 have restricted the number of new industries one can develop to minimize the impact on the environment. </a:t>
            </a:r>
            <a:endParaRPr sz="1200">
              <a:solidFill>
                <a:schemeClr val="dk1"/>
              </a:solidFill>
              <a:latin typeface="Calibri"/>
              <a:ea typeface="Calibri"/>
              <a:cs typeface="Calibri"/>
              <a:sym typeface="Calibri"/>
            </a:endParaRPr>
          </a:p>
        </p:txBody>
      </p:sp>
      <p:sp>
        <p:nvSpPr>
          <p:cNvPr id="381" name="Google Shape;38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4cb6367e2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74cb6367e2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Variety is the spice of life they said. The same holds good for our board game too. You become a business tycoon by travelling all around the world…. But, what is the point of it if you dont enjoy your successes with some chance and fun events along the way?? This is why we have random events across the game, triggered at specific situations:</a:t>
            </a:r>
            <a:endParaRPr b="0"/>
          </a:p>
        </p:txBody>
      </p:sp>
      <p:sp>
        <p:nvSpPr>
          <p:cNvPr id="389" name="Google Shape;389;g74cb6367e2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4cb6367e2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74cb6367e2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But, this is where it gets interesting. How do you think you refuel your cars in real life?? Certainly petrol does not come for free. Either your Dad, Mom, Brother or your Sister or you yourself may be paying the petrol price. Here in the game, you start off with a basic Level 1 automobile which costs you this much CF(100) and this much of cash (2000) to travel one round. As you play the game, you can upgrade the automobile to five different levels: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best part: The level 5 automobile in the game lets you ride around the board for free!!! So, try upgrading your ride.</a:t>
            </a:r>
            <a:endParaRPr/>
          </a:p>
        </p:txBody>
      </p:sp>
      <p:sp>
        <p:nvSpPr>
          <p:cNvPr id="404" name="Google Shape;404;g74cb6367e2_1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4cb6367e2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4cb6367e2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74cb6367e2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Variety is the spice of life they said. The same holds good for our board game too. You become a business tycoon by travelling all around the world…. But, what is the point of it if you dont enjoy your successes with some chance and fun events along the way?? This is why we have random events across the game, triggered at specific situations:</a:t>
            </a:r>
            <a:endParaRPr b="0"/>
          </a:p>
        </p:txBody>
      </p:sp>
      <p:sp>
        <p:nvSpPr>
          <p:cNvPr id="421" name="Google Shape;42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First way is by landing on event regions on the board </a:t>
            </a:r>
            <a:r>
              <a:rPr b="1" i="0" lang="en-US" sz="1200" u="none" strike="noStrike">
                <a:solidFill>
                  <a:schemeClr val="dk1"/>
                </a:solidFill>
                <a:latin typeface="Calibri"/>
                <a:ea typeface="Calibri"/>
                <a:cs typeface="Calibri"/>
                <a:sym typeface="Calibri"/>
              </a:rPr>
              <a:t>(HIGHLIGHT ON BOARD WITH ANIMATION). </a:t>
            </a:r>
            <a:r>
              <a:rPr b="0" i="0" lang="en-US" sz="1200" u="none" strike="noStrike">
                <a:solidFill>
                  <a:schemeClr val="dk1"/>
                </a:solidFill>
                <a:latin typeface="Calibri"/>
                <a:ea typeface="Calibri"/>
                <a:cs typeface="Calibri"/>
                <a:sym typeface="Calibri"/>
              </a:rPr>
              <a:t>You land on the region and you will be directed to complete a particular task.</a:t>
            </a:r>
            <a:endParaRPr b="0"/>
          </a:p>
        </p:txBody>
      </p:sp>
      <p:sp>
        <p:nvSpPr>
          <p:cNvPr id="428" name="Google Shape;42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Second way is more dependent on your luck. Remember at the start of the tutorial you were asked to tell a random number before you rolled the dice?? Well if you guess the number of the die correctly, it means you get to choose a random event card just to spice the games up.</a:t>
            </a:r>
            <a:endParaRPr b="0"/>
          </a:p>
        </p:txBody>
      </p:sp>
      <p:sp>
        <p:nvSpPr>
          <p:cNvPr id="436" name="Google Shape;43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may receive bonuses, maybe get stuck in a pandemic or maybe even get stuck in traffic for all that you know.</a:t>
            </a:r>
            <a:endParaRPr b="0"/>
          </a:p>
        </p:txBody>
      </p:sp>
      <p:sp>
        <p:nvSpPr>
          <p:cNvPr id="443" name="Google Shape;44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As the game progresses, the top half of the players make up the ‘Elite Club’. The members of the elite club must satisfy the following criteria: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White Currency &gt; Black Currency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Must have a Level 5 industry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Must have a minimum bank balance of *insert amount*</a:t>
            </a:r>
            <a:endParaRPr sz="1200">
              <a:solidFill>
                <a:schemeClr val="dk1"/>
              </a:solidFill>
              <a:latin typeface="Calibri"/>
              <a:ea typeface="Calibri"/>
              <a:cs typeface="Calibri"/>
              <a:sym typeface="Calibri"/>
            </a:endParaRPr>
          </a:p>
        </p:txBody>
      </p:sp>
      <p:sp>
        <p:nvSpPr>
          <p:cNvPr id="459" name="Google Shape;45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game ends when at least half the players enter the elite club. Now, the black notes will be eliminated by an equal amount of white notes. The player with the maximum number of white notes is declared the winner. </a:t>
            </a:r>
            <a:endParaRPr/>
          </a:p>
        </p:txBody>
      </p:sp>
      <p:sp>
        <p:nvSpPr>
          <p:cNvPr id="472" name="Google Shape;47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 sometimes it may happen that even though 4 people have built elite industries, none of them may have a net positive carbon footprint. In that case no one is a winner.</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AAAH . BUT THIS IS PAINFUL. WHY DID WE PLAY??</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Simple. So you think Earth will give you second chances in case no one takes care of the environment from the start? No. That is why we do not have second chances in the game. The industry rule was to make you an entrepreneur. And, the carbon footprint rule was to make you a green entrepreneur. Hope you all become green tycoons!!!!</a:t>
            </a:r>
            <a:endParaRPr b="0"/>
          </a:p>
        </p:txBody>
      </p:sp>
      <p:sp>
        <p:nvSpPr>
          <p:cNvPr id="489" name="Google Shape;48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3dbcc0cab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3dbcc0cab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83dbcc0cab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game begins on the centre of the board called the Arena:</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There are 6 slots for each of the 6 players. </a:t>
            </a:r>
            <a:endParaRPr b="0"/>
          </a:p>
        </p:txBody>
      </p:sp>
      <p:sp>
        <p:nvSpPr>
          <p:cNvPr id="117" name="Google Shape;1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83dbcc0ca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3dbcc0ca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83dbcc0ca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set the game up each player is given 20,000 in cash Currency and 5 petrol units. What are these used for ?? We will get to know these in the video soon……</a:t>
            </a:r>
            <a:endParaRPr b="0"/>
          </a:p>
        </p:txBody>
      </p:sp>
      <p:sp>
        <p:nvSpPr>
          <p:cNvPr id="134" name="Google Shape;1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thing that can be revealed right now, is that your goal should be to maximize this (POINT TO WHITE NOTES), and minimize this (POINT TO BLACK NOTES) throughout the game</a:t>
            </a:r>
            <a:endParaRPr b="0"/>
          </a:p>
        </p:txBody>
      </p:sp>
      <p:sp>
        <p:nvSpPr>
          <p:cNvPr id="150" name="Google Shape;15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Now, how do we line up in the arena: Simple. Each player rolls the dice, and the player with the highest number gets to choose his spot and so on till each player gets his place according to order.</a:t>
            </a:r>
            <a:endParaRPr b="0"/>
          </a:p>
        </p:txBody>
      </p:sp>
      <p:sp>
        <p:nvSpPr>
          <p:cNvPr id="160" name="Google Shape;1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 If there is a tie, then you repeat the same until one person gets the bigger number.</a:t>
            </a:r>
            <a:endParaRPr b="0"/>
          </a:p>
        </p:txBody>
      </p:sp>
      <p:sp>
        <p:nvSpPr>
          <p:cNvPr id="211" name="Google Shape;2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keep track of all the spendings and earnings through the game, one person is assigned the role of an officer, preferably someone not playing the game...</a:t>
            </a:r>
            <a:endParaRPr b="0"/>
          </a:p>
        </p:txBody>
      </p:sp>
      <p:sp>
        <p:nvSpPr>
          <p:cNvPr id="221" name="Google Shape;2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1" name="Google Shape;21;p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 name="Google Shape;24;p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0" name="Shape 80"/>
        <p:cNvGrpSpPr/>
        <p:nvPr/>
      </p:nvGrpSpPr>
      <p:grpSpPr>
        <a:xfrm>
          <a:off x="0" y="0"/>
          <a:ext cx="0" cy="0"/>
          <a:chOff x="0" y="0"/>
          <a:chExt cx="0" cy="0"/>
        </a:xfrm>
      </p:grpSpPr>
      <p:sp>
        <p:nvSpPr>
          <p:cNvPr id="81" name="Google Shape;81;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1"/>
          <p:cNvSpPr txBox="1"/>
          <p:nvPr>
            <p:ph idx="1" type="body"/>
          </p:nvPr>
        </p:nvSpPr>
        <p:spPr>
          <a:xfrm rot="5400000">
            <a:off x="3872484" y="-562356"/>
            <a:ext cx="4023360" cy="9720073"/>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12"/>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2"/>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2" name="Google Shape;92;p12"/>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5" name="Shape 25"/>
        <p:cNvGrpSpPr/>
        <p:nvPr/>
      </p:nvGrpSpPr>
      <p:grpSpPr>
        <a:xfrm>
          <a:off x="0" y="0"/>
          <a:ext cx="0" cy="0"/>
          <a:chOff x="0" y="0"/>
          <a:chExt cx="0" cy="0"/>
        </a:xfrm>
      </p:grpSpPr>
      <p:sp>
        <p:nvSpPr>
          <p:cNvPr id="26" name="Google Shape;26;p3"/>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0" name="Google Shape;30;p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3" name="Google Shape;33;p3"/>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40" name="Shape 40"/>
        <p:cNvGrpSpPr/>
        <p:nvPr/>
      </p:nvGrpSpPr>
      <p:grpSpPr>
        <a:xfrm>
          <a:off x="0" y="0"/>
          <a:ext cx="0" cy="0"/>
          <a:chOff x="0" y="0"/>
          <a:chExt cx="0" cy="0"/>
        </a:xfrm>
      </p:grpSpPr>
      <p:sp>
        <p:nvSpPr>
          <p:cNvPr id="41" name="Google Shape;41;p5"/>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p:nvPr>
            <p:ph idx="2" type="pic"/>
          </p:nvPr>
        </p:nvSpPr>
        <p:spPr>
          <a:xfrm>
            <a:off x="0" y="-1"/>
            <a:ext cx="12188952" cy="4572000"/>
          </a:xfrm>
          <a:prstGeom prst="rect">
            <a:avLst/>
          </a:prstGeom>
          <a:solidFill>
            <a:srgbClr val="76CEEF"/>
          </a:solidFill>
          <a:ln>
            <a:noFill/>
          </a:ln>
        </p:spPr>
        <p:txBody>
          <a:bodyPr anchorCtr="0" anchor="t" bIns="45700" lIns="457200" spcFirstLastPara="1" rIns="45700" wrap="square" tIns="365750">
            <a:noAutofit/>
          </a:bodyPr>
          <a:lstStyle>
            <a:lvl1pPr lvl="0" marR="0" rtl="0" algn="l">
              <a:lnSpc>
                <a:spcPct val="90000"/>
              </a:lnSpc>
              <a:spcBef>
                <a:spcPts val="1200"/>
              </a:spcBef>
              <a:spcAft>
                <a:spcPts val="0"/>
              </a:spcAft>
              <a:buClr>
                <a:schemeClr val="accent1"/>
              </a:buClr>
              <a:buSzPts val="3200"/>
              <a:buFont typeface="Twentieth Century"/>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800"/>
              <a:buFont typeface="Noto Sans Symbols"/>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400"/>
              </a:spcBef>
              <a:spcAft>
                <a:spcPts val="0"/>
              </a:spcAft>
              <a:buClr>
                <a:schemeClr val="accent1"/>
              </a:buClr>
              <a:buSzPts val="2400"/>
              <a:buFont typeface="Noto Sans Symbols"/>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400"/>
              </a:spcBef>
              <a:spcAft>
                <a:spcPts val="40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43" name="Google Shape;43;p5"/>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44" name="Google Shape;44;p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7" name="Google Shape;47;p5"/>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7"/>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7"/>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7"/>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9" name="Shape 69"/>
        <p:cNvGrpSpPr/>
        <p:nvPr/>
      </p:nvGrpSpPr>
      <p:grpSpPr>
        <a:xfrm>
          <a:off x="0" y="0"/>
          <a:ext cx="0" cy="0"/>
          <a:chOff x="0" y="0"/>
          <a:chExt cx="0" cy="0"/>
        </a:xfrm>
      </p:grpSpPr>
      <p:sp>
        <p:nvSpPr>
          <p:cNvPr id="70" name="Google Shape;70;p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76" name="Google Shape;76;p10"/>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7" name="Google Shape;77;p1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fade thruBlk="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32.jpg"/><Relationship Id="rId5"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35.jpg"/><Relationship Id="rId5" Type="http://schemas.openxmlformats.org/officeDocument/2006/relationships/image" Target="../media/image25.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jpg"/><Relationship Id="rId4" Type="http://schemas.openxmlformats.org/officeDocument/2006/relationships/image" Target="../media/image39.jpg"/><Relationship Id="rId5"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jpg"/><Relationship Id="rId4" Type="http://schemas.openxmlformats.org/officeDocument/2006/relationships/image" Target="../media/image42.png"/><Relationship Id="rId5" Type="http://schemas.openxmlformats.org/officeDocument/2006/relationships/image" Target="../media/image2.jp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38.jpg"/><Relationship Id="rId5" Type="http://schemas.openxmlformats.org/officeDocument/2006/relationships/image" Target="../media/image11.jpg"/><Relationship Id="rId6" Type="http://schemas.openxmlformats.org/officeDocument/2006/relationships/image" Target="../media/image13.jpg"/><Relationship Id="rId7"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8.png"/><Relationship Id="rId11" Type="http://schemas.openxmlformats.org/officeDocument/2006/relationships/image" Target="../media/image34.png"/><Relationship Id="rId10" Type="http://schemas.openxmlformats.org/officeDocument/2006/relationships/image" Target="../media/image18.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 Id="rId10"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3"/>
          <p:cNvSpPr txBox="1"/>
          <p:nvPr>
            <p:ph type="title"/>
          </p:nvPr>
        </p:nvSpPr>
        <p:spPr>
          <a:xfrm>
            <a:off x="457200" y="4960137"/>
            <a:ext cx="7772400" cy="1463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WE AND THE ENVIRONMENT</a:t>
            </a:r>
            <a:endParaRPr/>
          </a:p>
        </p:txBody>
      </p:sp>
      <p:sp>
        <p:nvSpPr>
          <p:cNvPr id="99" name="Google Shape;99;p13"/>
          <p:cNvSpPr txBox="1"/>
          <p:nvPr>
            <p:ph idx="1" type="body"/>
          </p:nvPr>
        </p:nvSpPr>
        <p:spPr>
          <a:xfrm>
            <a:off x="8610600" y="4960137"/>
            <a:ext cx="3200400" cy="1463100"/>
          </a:xfrm>
          <a:prstGeom prst="rect">
            <a:avLst/>
          </a:prstGeom>
        </p:spPr>
        <p:txBody>
          <a:bodyPr anchorCtr="0" anchor="ctr" bIns="45700" lIns="91425" spcFirstLastPara="1" rIns="91425" wrap="square" tIns="45700">
            <a:noAutofit/>
          </a:bodyPr>
          <a:lstStyle/>
          <a:p>
            <a:pPr indent="0" lvl="0" marL="0" rtl="0" algn="l">
              <a:spcBef>
                <a:spcPts val="0"/>
              </a:spcBef>
              <a:spcAft>
                <a:spcPts val="200"/>
              </a:spcAft>
              <a:buNone/>
            </a:pPr>
            <a:r>
              <a:rPr lang="en-US"/>
              <a:t>The why and the what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TRANSPORT</a:t>
            </a:r>
            <a:endParaRPr/>
          </a:p>
        </p:txBody>
      </p:sp>
      <p:sp>
        <p:nvSpPr>
          <p:cNvPr id="230" name="Google Shape;230;p22"/>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Make the minutes count!</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BASIC</a:t>
            </a:r>
            <a:endParaRPr/>
          </a:p>
        </p:txBody>
      </p:sp>
      <p:pic>
        <p:nvPicPr>
          <p:cNvPr id="237" name="Google Shape;237;p23"/>
          <p:cNvPicPr preferRelativeResize="0"/>
          <p:nvPr/>
        </p:nvPicPr>
        <p:blipFill rotWithShape="1">
          <a:blip r:embed="rId3">
            <a:alphaModFix/>
          </a:blip>
          <a:srcRect b="0" l="0" r="0" t="0"/>
          <a:stretch/>
        </p:blipFill>
        <p:spPr>
          <a:xfrm>
            <a:off x="6243689" y="2235603"/>
            <a:ext cx="4925505" cy="3478638"/>
          </a:xfrm>
          <a:prstGeom prst="rect">
            <a:avLst/>
          </a:prstGeom>
          <a:noFill/>
          <a:ln>
            <a:noFill/>
          </a:ln>
        </p:spPr>
      </p:pic>
      <p:sp>
        <p:nvSpPr>
          <p:cNvPr id="238" name="Google Shape;238;p23"/>
          <p:cNvSpPr/>
          <p:nvPr/>
        </p:nvSpPr>
        <p:spPr>
          <a:xfrm>
            <a:off x="3930977" y="1244338"/>
            <a:ext cx="2017336" cy="1102936"/>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239" name="Google Shape;239;p23"/>
          <p:cNvSpPr txBox="1"/>
          <p:nvPr/>
        </p:nvSpPr>
        <p:spPr>
          <a:xfrm>
            <a:off x="4062953" y="1508289"/>
            <a:ext cx="16873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FOUR!!!</a:t>
            </a:r>
            <a:endParaRPr sz="1800">
              <a:solidFill>
                <a:schemeClr val="dk1"/>
              </a:solidFill>
              <a:latin typeface="Twentieth Century"/>
              <a:ea typeface="Twentieth Century"/>
              <a:cs typeface="Twentieth Century"/>
              <a:sym typeface="Twentieth Century"/>
            </a:endParaRPr>
          </a:p>
        </p:txBody>
      </p:sp>
      <p:sp>
        <p:nvSpPr>
          <p:cNvPr id="240" name="Google Shape;240;p23"/>
          <p:cNvSpPr/>
          <p:nvPr/>
        </p:nvSpPr>
        <p:spPr>
          <a:xfrm>
            <a:off x="9419306" y="1244338"/>
            <a:ext cx="2017336" cy="1102936"/>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241" name="Google Shape;241;p23"/>
          <p:cNvSpPr txBox="1"/>
          <p:nvPr/>
        </p:nvSpPr>
        <p:spPr>
          <a:xfrm>
            <a:off x="9551282" y="1508289"/>
            <a:ext cx="16873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FOUR!!!</a:t>
            </a:r>
            <a:endParaRPr sz="1800">
              <a:solidFill>
                <a:schemeClr val="dk1"/>
              </a:solidFill>
              <a:latin typeface="Twentieth Century"/>
              <a:ea typeface="Twentieth Century"/>
              <a:cs typeface="Twentieth Century"/>
              <a:sym typeface="Twentieth Century"/>
            </a:endParaRPr>
          </a:p>
        </p:txBody>
      </p:sp>
      <p:pic>
        <p:nvPicPr>
          <p:cNvPr id="242" name="Google Shape;242;p23"/>
          <p:cNvPicPr preferRelativeResize="0"/>
          <p:nvPr/>
        </p:nvPicPr>
        <p:blipFill>
          <a:blip r:embed="rId4">
            <a:alphaModFix/>
          </a:blip>
          <a:stretch>
            <a:fillRect/>
          </a:stretch>
        </p:blipFill>
        <p:spPr>
          <a:xfrm>
            <a:off x="2334250" y="2463125"/>
            <a:ext cx="2454101" cy="2454101"/>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822"/>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MOVEMENT</a:t>
            </a:r>
            <a:endParaRPr/>
          </a:p>
        </p:txBody>
      </p:sp>
      <p:pic>
        <p:nvPicPr>
          <p:cNvPr id="249" name="Google Shape;249;p24"/>
          <p:cNvPicPr preferRelativeResize="0"/>
          <p:nvPr/>
        </p:nvPicPr>
        <p:blipFill rotWithShape="1">
          <a:blip r:embed="rId3">
            <a:alphaModFix/>
          </a:blip>
          <a:srcRect b="35114" l="16571" r="16294" t="6825"/>
          <a:stretch/>
        </p:blipFill>
        <p:spPr>
          <a:xfrm>
            <a:off x="4177645" y="1769882"/>
            <a:ext cx="3836711" cy="3318236"/>
          </a:xfrm>
          <a:prstGeom prst="rect">
            <a:avLst/>
          </a:prstGeom>
          <a:noFill/>
          <a:ln>
            <a:noFill/>
          </a:ln>
        </p:spPr>
      </p:pic>
      <p:pic>
        <p:nvPicPr>
          <p:cNvPr id="250" name="Google Shape;250;p24"/>
          <p:cNvPicPr preferRelativeResize="0"/>
          <p:nvPr/>
        </p:nvPicPr>
        <p:blipFill rotWithShape="1">
          <a:blip r:embed="rId4">
            <a:alphaModFix/>
          </a:blip>
          <a:srcRect b="-17178" l="0" r="-17178" t="0"/>
          <a:stretch/>
        </p:blipFill>
        <p:spPr>
          <a:xfrm>
            <a:off x="4296898" y="1920875"/>
            <a:ext cx="706526" cy="706526"/>
          </a:xfrm>
          <a:prstGeom prst="rect">
            <a:avLst/>
          </a:prstGeom>
          <a:noFill/>
          <a:ln>
            <a:noFill/>
          </a:ln>
        </p:spPr>
      </p:pic>
      <p:cxnSp>
        <p:nvCxnSpPr>
          <p:cNvPr id="251" name="Google Shape;251;p24"/>
          <p:cNvCxnSpPr/>
          <p:nvPr/>
        </p:nvCxnSpPr>
        <p:spPr>
          <a:xfrm>
            <a:off x="5110574" y="2448263"/>
            <a:ext cx="2537700" cy="1610400"/>
          </a:xfrm>
          <a:prstGeom prst="straightConnector1">
            <a:avLst/>
          </a:prstGeom>
          <a:noFill/>
          <a:ln cap="flat" cmpd="sng" w="76200">
            <a:solidFill>
              <a:srgbClr val="FFC000"/>
            </a:solidFill>
            <a:prstDash val="solid"/>
            <a:round/>
            <a:headEnd len="med" w="med" type="none"/>
            <a:tailEnd len="med" w="med" type="triangle"/>
          </a:ln>
        </p:spPr>
      </p:cxnSp>
      <p:sp>
        <p:nvSpPr>
          <p:cNvPr id="252" name="Google Shape;252;p24"/>
          <p:cNvSpPr/>
          <p:nvPr/>
        </p:nvSpPr>
        <p:spPr>
          <a:xfrm>
            <a:off x="4634500" y="2183300"/>
            <a:ext cx="1500200" cy="1821675"/>
          </a:xfrm>
          <a:custGeom>
            <a:rect b="b" l="l" r="r" t="t"/>
            <a:pathLst>
              <a:path extrusionOk="0" h="72867" w="60008">
                <a:moveTo>
                  <a:pt x="0" y="0"/>
                </a:moveTo>
                <a:lnTo>
                  <a:pt x="536" y="72867"/>
                </a:lnTo>
                <a:lnTo>
                  <a:pt x="60008" y="31611"/>
                </a:lnTo>
              </a:path>
            </a:pathLst>
          </a:custGeom>
          <a:noFill/>
          <a:ln cap="flat" cmpd="sng" w="76200">
            <a:solidFill>
              <a:srgbClr val="FFC000"/>
            </a:solidFill>
            <a:prstDash val="solid"/>
            <a:round/>
            <a:headEnd len="med" w="med" type="none"/>
            <a:tailEnd len="med" w="med" type="stealth"/>
          </a:ln>
        </p:spPr>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PETROL UNITS</a:t>
            </a:r>
            <a:endParaRPr/>
          </a:p>
        </p:txBody>
      </p:sp>
      <p:pic>
        <p:nvPicPr>
          <p:cNvPr id="259" name="Google Shape;259;p25"/>
          <p:cNvPicPr preferRelativeResize="0"/>
          <p:nvPr/>
        </p:nvPicPr>
        <p:blipFill rotWithShape="1">
          <a:blip r:embed="rId3">
            <a:alphaModFix/>
          </a:blip>
          <a:srcRect b="0" l="0" r="0" t="0"/>
          <a:stretch/>
        </p:blipFill>
        <p:spPr>
          <a:xfrm>
            <a:off x="4848682" y="1335048"/>
            <a:ext cx="5369973" cy="5004478"/>
          </a:xfrm>
          <a:prstGeom prst="rect">
            <a:avLst/>
          </a:prstGeom>
          <a:noFill/>
          <a:ln>
            <a:noFill/>
          </a:ln>
        </p:spPr>
      </p:pic>
      <p:sp>
        <p:nvSpPr>
          <p:cNvPr id="260" name="Google Shape;260;p25"/>
          <p:cNvSpPr/>
          <p:nvPr/>
        </p:nvSpPr>
        <p:spPr>
          <a:xfrm rot="3992124">
            <a:off x="5383628" y="4053525"/>
            <a:ext cx="338716" cy="575035"/>
          </a:xfrm>
          <a:prstGeom prst="upArrow">
            <a:avLst>
              <a:gd fmla="val 50000" name="adj1"/>
              <a:gd fmla="val 50000" name="adj2"/>
            </a:avLst>
          </a:prstGeom>
          <a:solidFill>
            <a:schemeClr val="accent4"/>
          </a:solidFill>
          <a:ln cap="flat" cmpd="sng" w="15875">
            <a:solidFill>
              <a:srgbClr val="30876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61" name="Google Shape;261;p25"/>
          <p:cNvSpPr/>
          <p:nvPr/>
        </p:nvSpPr>
        <p:spPr>
          <a:xfrm rot="-7160650">
            <a:off x="8430706" y="1632408"/>
            <a:ext cx="338716" cy="575035"/>
          </a:xfrm>
          <a:prstGeom prst="upArrow">
            <a:avLst>
              <a:gd fmla="val 50000" name="adj1"/>
              <a:gd fmla="val 50000" name="adj2"/>
            </a:avLst>
          </a:prstGeom>
          <a:solidFill>
            <a:schemeClr val="accent4"/>
          </a:solidFill>
          <a:ln cap="flat" cmpd="sng" w="15875">
            <a:solidFill>
              <a:srgbClr val="30876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62" name="Google Shape;262;p25"/>
          <p:cNvSpPr/>
          <p:nvPr/>
        </p:nvSpPr>
        <p:spPr>
          <a:xfrm rot="-2619778">
            <a:off x="8430706" y="5077600"/>
            <a:ext cx="338716" cy="575035"/>
          </a:xfrm>
          <a:prstGeom prst="upArrow">
            <a:avLst>
              <a:gd fmla="val 50000" name="adj1"/>
              <a:gd fmla="val 50000" name="adj2"/>
            </a:avLst>
          </a:prstGeom>
          <a:solidFill>
            <a:schemeClr val="accent4"/>
          </a:solidFill>
          <a:ln cap="flat" cmpd="sng" w="15875">
            <a:solidFill>
              <a:srgbClr val="30876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263" name="Google Shape;263;p25"/>
          <p:cNvPicPr preferRelativeResize="0"/>
          <p:nvPr/>
        </p:nvPicPr>
        <p:blipFill>
          <a:blip r:embed="rId4">
            <a:alphaModFix/>
          </a:blip>
          <a:stretch>
            <a:fillRect/>
          </a:stretch>
        </p:blipFill>
        <p:spPr>
          <a:xfrm>
            <a:off x="887569" y="2369607"/>
            <a:ext cx="2670625" cy="267060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5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THE TREES, THE ENGINE AND THE ROAD</a:t>
            </a:r>
            <a:endParaRPr/>
          </a:p>
        </p:txBody>
      </p:sp>
      <p:pic>
        <p:nvPicPr>
          <p:cNvPr id="270" name="Google Shape;270;p26"/>
          <p:cNvPicPr preferRelativeResize="0"/>
          <p:nvPr>
            <p:ph idx="1" type="body"/>
          </p:nvPr>
        </p:nvPicPr>
        <p:blipFill rotWithShape="1">
          <a:blip r:embed="rId3">
            <a:alphaModFix/>
          </a:blip>
          <a:srcRect b="0" l="0" r="0" t="0"/>
          <a:stretch/>
        </p:blipFill>
        <p:spPr>
          <a:xfrm>
            <a:off x="1426369" y="2747962"/>
            <a:ext cx="8915400" cy="309880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OTHER MODES</a:t>
            </a:r>
            <a:endParaRPr/>
          </a:p>
        </p:txBody>
      </p:sp>
      <p:pic>
        <p:nvPicPr>
          <p:cNvPr id="276" name="Google Shape;276;p27"/>
          <p:cNvPicPr preferRelativeResize="0"/>
          <p:nvPr/>
        </p:nvPicPr>
        <p:blipFill rotWithShape="1">
          <a:blip r:embed="rId3">
            <a:alphaModFix/>
          </a:blip>
          <a:srcRect b="0" l="0" r="0" t="0"/>
          <a:stretch/>
        </p:blipFill>
        <p:spPr>
          <a:xfrm>
            <a:off x="3293178" y="1599995"/>
            <a:ext cx="5605643" cy="5224107"/>
          </a:xfrm>
          <a:prstGeom prst="rect">
            <a:avLst/>
          </a:prstGeom>
          <a:noFill/>
          <a:ln>
            <a:noFill/>
          </a:ln>
        </p:spPr>
      </p:pic>
      <p:sp>
        <p:nvSpPr>
          <p:cNvPr id="277" name="Google Shape;277;p27"/>
          <p:cNvSpPr/>
          <p:nvPr/>
        </p:nvSpPr>
        <p:spPr>
          <a:xfrm rot="7451862">
            <a:off x="4581426" y="2460397"/>
            <a:ext cx="263951" cy="509047"/>
          </a:xfrm>
          <a:prstGeom prst="upArrow">
            <a:avLst>
              <a:gd fmla="val 50000" name="adj1"/>
              <a:gd fmla="val 50000" name="adj2"/>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78" name="Google Shape;278;p27"/>
          <p:cNvSpPr/>
          <p:nvPr/>
        </p:nvSpPr>
        <p:spPr>
          <a:xfrm rot="-3422777">
            <a:off x="7213077" y="5252674"/>
            <a:ext cx="263951" cy="509047"/>
          </a:xfrm>
          <a:prstGeom prst="upArrow">
            <a:avLst>
              <a:gd fmla="val 50000" name="adj1"/>
              <a:gd fmla="val 50000" name="adj2"/>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79" name="Google Shape;279;p27"/>
          <p:cNvSpPr/>
          <p:nvPr/>
        </p:nvSpPr>
        <p:spPr>
          <a:xfrm rot="-3422777">
            <a:off x="7916679" y="4443871"/>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0" name="Google Shape;280;p27"/>
          <p:cNvSpPr/>
          <p:nvPr/>
        </p:nvSpPr>
        <p:spPr>
          <a:xfrm rot="-7279843">
            <a:off x="6849138" y="2278308"/>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1" name="Google Shape;281;p27"/>
          <p:cNvSpPr/>
          <p:nvPr/>
        </p:nvSpPr>
        <p:spPr>
          <a:xfrm rot="3695973">
            <a:off x="5000336" y="5739018"/>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2" name="Google Shape;282;p27"/>
          <p:cNvSpPr/>
          <p:nvPr/>
        </p:nvSpPr>
        <p:spPr>
          <a:xfrm rot="3695973">
            <a:off x="4010070" y="3932780"/>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3" name="Google Shape;283;p27"/>
          <p:cNvSpPr/>
          <p:nvPr/>
        </p:nvSpPr>
        <p:spPr>
          <a:xfrm rot="-3422777">
            <a:off x="7916681" y="4443873"/>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4" name="Google Shape;284;p27"/>
          <p:cNvSpPr/>
          <p:nvPr/>
        </p:nvSpPr>
        <p:spPr>
          <a:xfrm rot="3695973">
            <a:off x="5000337" y="5739019"/>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5" name="Google Shape;285;p27"/>
          <p:cNvSpPr/>
          <p:nvPr/>
        </p:nvSpPr>
        <p:spPr>
          <a:xfrm rot="3695973">
            <a:off x="4010071" y="3932781"/>
            <a:ext cx="263951" cy="509047"/>
          </a:xfrm>
          <a:prstGeom prst="upArrow">
            <a:avLst>
              <a:gd fmla="val 50000" name="adj1"/>
              <a:gd fmla="val 50000" name="adj2"/>
            </a:avLst>
          </a:prstGeom>
          <a:solidFill>
            <a:schemeClr val="accent6"/>
          </a:solidFill>
          <a:ln cap="flat" cmpd="sng" w="15875">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6" name="Google Shape;286;p27"/>
          <p:cNvSpPr/>
          <p:nvPr/>
        </p:nvSpPr>
        <p:spPr>
          <a:xfrm rot="7451862">
            <a:off x="4581427" y="2460398"/>
            <a:ext cx="263951" cy="509047"/>
          </a:xfrm>
          <a:prstGeom prst="upArrow">
            <a:avLst>
              <a:gd fmla="val 50000" name="adj1"/>
              <a:gd fmla="val 50000" name="adj2"/>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7" name="Google Shape;287;p27"/>
          <p:cNvSpPr/>
          <p:nvPr/>
        </p:nvSpPr>
        <p:spPr>
          <a:xfrm rot="-3422777">
            <a:off x="7213079" y="5252676"/>
            <a:ext cx="263951" cy="509047"/>
          </a:xfrm>
          <a:prstGeom prst="upArrow">
            <a:avLst>
              <a:gd fmla="val 50000" name="adj1"/>
              <a:gd fmla="val 50000" name="adj2"/>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288" name="Google Shape;288;p27"/>
          <p:cNvPicPr preferRelativeResize="0"/>
          <p:nvPr/>
        </p:nvPicPr>
        <p:blipFill rotWithShape="1">
          <a:blip r:embed="rId3">
            <a:alphaModFix/>
          </a:blip>
          <a:srcRect b="0" l="0" r="0" t="0"/>
          <a:stretch/>
        </p:blipFill>
        <p:spPr>
          <a:xfrm>
            <a:off x="3293179" y="1599996"/>
            <a:ext cx="5605643" cy="5224107"/>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289" name="Google Shape;289;p27"/>
          <p:cNvSpPr/>
          <p:nvPr/>
        </p:nvSpPr>
        <p:spPr>
          <a:xfrm rot="-7279843">
            <a:off x="6849139" y="2278309"/>
            <a:ext cx="263951" cy="509047"/>
          </a:xfrm>
          <a:prstGeom prst="upArrow">
            <a:avLst>
              <a:gd fmla="val 50000" name="adj1"/>
              <a:gd fmla="val 50000" name="adj2"/>
            </a:avLst>
          </a:prstGeom>
          <a:solidFill>
            <a:srgbClr val="FFC000"/>
          </a:solidFill>
          <a:ln cap="flat" cmpd="sng" w="158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0" name="Google Shape;290;p27"/>
          <p:cNvSpPr/>
          <p:nvPr/>
        </p:nvSpPr>
        <p:spPr>
          <a:xfrm rot="-3422777">
            <a:off x="7916683" y="4443875"/>
            <a:ext cx="263951" cy="509047"/>
          </a:xfrm>
          <a:prstGeom prst="upArrow">
            <a:avLst>
              <a:gd fmla="val 50000" name="adj1"/>
              <a:gd fmla="val 50000" name="adj2"/>
            </a:avLst>
          </a:prstGeom>
          <a:solidFill>
            <a:srgbClr val="FFC000"/>
          </a:solidFill>
          <a:ln cap="flat" cmpd="sng" w="158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1" name="Google Shape;291;p27"/>
          <p:cNvSpPr/>
          <p:nvPr/>
        </p:nvSpPr>
        <p:spPr>
          <a:xfrm rot="3695973">
            <a:off x="5000338" y="5739020"/>
            <a:ext cx="263951" cy="509047"/>
          </a:xfrm>
          <a:prstGeom prst="upArrow">
            <a:avLst>
              <a:gd fmla="val 50000" name="adj1"/>
              <a:gd fmla="val 50000" name="adj2"/>
            </a:avLst>
          </a:prstGeom>
          <a:solidFill>
            <a:srgbClr val="FFC000"/>
          </a:solidFill>
          <a:ln cap="flat" cmpd="sng" w="158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2" name="Google Shape;292;p27"/>
          <p:cNvSpPr/>
          <p:nvPr/>
        </p:nvSpPr>
        <p:spPr>
          <a:xfrm rot="3695973">
            <a:off x="4010072" y="3932782"/>
            <a:ext cx="263951" cy="509047"/>
          </a:xfrm>
          <a:prstGeom prst="upArrow">
            <a:avLst>
              <a:gd fmla="val 50000" name="adj1"/>
              <a:gd fmla="val 50000" name="adj2"/>
            </a:avLst>
          </a:prstGeom>
          <a:solidFill>
            <a:srgbClr val="FFC000"/>
          </a:solidFill>
          <a:ln cap="flat" cmpd="sng" w="158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3" name="Google Shape;293;p27"/>
          <p:cNvSpPr/>
          <p:nvPr/>
        </p:nvSpPr>
        <p:spPr>
          <a:xfrm rot="7372172">
            <a:off x="4624352" y="2509921"/>
            <a:ext cx="292230" cy="433633"/>
          </a:xfrm>
          <a:prstGeom prst="upArrow">
            <a:avLst>
              <a:gd fmla="val 50000" name="adj1"/>
              <a:gd fmla="val 50000" name="adj2"/>
            </a:avLst>
          </a:prstGeom>
          <a:solidFill>
            <a:srgbClr val="FFFF00"/>
          </a:solidFill>
          <a:ln cap="flat"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4" name="Google Shape;294;p27"/>
          <p:cNvSpPr/>
          <p:nvPr/>
        </p:nvSpPr>
        <p:spPr>
          <a:xfrm rot="-3086546">
            <a:off x="7121032" y="5212381"/>
            <a:ext cx="292230" cy="433633"/>
          </a:xfrm>
          <a:prstGeom prst="upArrow">
            <a:avLst>
              <a:gd fmla="val 50000" name="adj1"/>
              <a:gd fmla="val 50000" name="adj2"/>
            </a:avLst>
          </a:prstGeom>
          <a:solidFill>
            <a:srgbClr val="FFFF00"/>
          </a:solidFill>
          <a:ln cap="flat"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500"/>
                                        <p:tgtEl>
                                          <p:spTgt spid="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A SIMPLE EXAMPLE</a:t>
            </a:r>
            <a:endParaRPr/>
          </a:p>
        </p:txBody>
      </p:sp>
      <p:pic>
        <p:nvPicPr>
          <p:cNvPr id="301" name="Google Shape;301;p28"/>
          <p:cNvPicPr preferRelativeResize="0"/>
          <p:nvPr/>
        </p:nvPicPr>
        <p:blipFill rotWithShape="1">
          <a:blip r:embed="rId3">
            <a:alphaModFix/>
          </a:blip>
          <a:srcRect b="0" l="0" r="0" t="0"/>
          <a:stretch/>
        </p:blipFill>
        <p:spPr>
          <a:xfrm>
            <a:off x="3939485" y="1715780"/>
            <a:ext cx="4827443" cy="4840561"/>
          </a:xfrm>
          <a:prstGeom prst="rect">
            <a:avLst/>
          </a:prstGeom>
          <a:noFill/>
          <a:ln>
            <a:noFill/>
          </a:ln>
        </p:spPr>
      </p:pic>
      <p:pic>
        <p:nvPicPr>
          <p:cNvPr id="302" name="Google Shape;302;p28"/>
          <p:cNvPicPr preferRelativeResize="0"/>
          <p:nvPr/>
        </p:nvPicPr>
        <p:blipFill rotWithShape="1">
          <a:blip r:embed="rId4">
            <a:alphaModFix/>
          </a:blip>
          <a:srcRect b="0" l="0" r="0" t="0"/>
          <a:stretch/>
        </p:blipFill>
        <p:spPr>
          <a:xfrm>
            <a:off x="8247772" y="5445799"/>
            <a:ext cx="585145" cy="59838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9"/>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CURRENCY</a:t>
            </a:r>
            <a:endParaRPr/>
          </a:p>
        </p:txBody>
      </p:sp>
      <p:sp>
        <p:nvSpPr>
          <p:cNvPr id="309" name="Google Shape;309;p29"/>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What makes the mare go!</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0C0C0C"/>
              </a:buClr>
              <a:buSzPts val="5000"/>
              <a:buFont typeface="Twentieth Century"/>
              <a:buNone/>
            </a:pPr>
            <a:r>
              <a:rPr lang="en-US"/>
              <a:t>PLAIN OLD CASH</a:t>
            </a:r>
            <a:endParaRPr/>
          </a:p>
        </p:txBody>
      </p:sp>
      <p:pic>
        <p:nvPicPr>
          <p:cNvPr id="316" name="Google Shape;316;p30"/>
          <p:cNvPicPr preferRelativeResize="0"/>
          <p:nvPr>
            <p:ph idx="2" type="pic"/>
          </p:nvPr>
        </p:nvPicPr>
        <p:blipFill rotWithShape="1">
          <a:blip r:embed="rId3">
            <a:alphaModFix/>
          </a:blip>
          <a:srcRect b="15655" l="0" r="0" t="15656"/>
          <a:stretch/>
        </p:blipFill>
        <p:spPr>
          <a:xfrm>
            <a:off x="0" y="-35219"/>
            <a:ext cx="12188825" cy="4572001"/>
          </a:xfrm>
          <a:prstGeom prst="rect">
            <a:avLst/>
          </a:prstGeom>
          <a:solidFill>
            <a:srgbClr val="76CEEF"/>
          </a:solid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CARBON CURRENCY</a:t>
            </a:r>
            <a:endParaRPr/>
          </a:p>
        </p:txBody>
      </p:sp>
      <p:pic>
        <p:nvPicPr>
          <p:cNvPr id="323" name="Google Shape;323;p31"/>
          <p:cNvPicPr preferRelativeResize="0"/>
          <p:nvPr>
            <p:ph idx="2" type="pic"/>
          </p:nvPr>
        </p:nvPicPr>
        <p:blipFill rotWithShape="1">
          <a:blip r:embed="rId3">
            <a:alphaModFix/>
          </a:blip>
          <a:srcRect b="21856" l="0" r="0" t="21857"/>
          <a:stretch/>
        </p:blipFill>
        <p:spPr>
          <a:xfrm>
            <a:off x="0" y="-1"/>
            <a:ext cx="12188952" cy="45720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324" name="Google Shape;324;p31"/>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The price you pay to nature</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txBox="1"/>
          <p:nvPr>
            <p:ph type="title"/>
          </p:nvPr>
        </p:nvSpPr>
        <p:spPr>
          <a:xfrm>
            <a:off x="457200" y="4960137"/>
            <a:ext cx="7772400" cy="1463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ECOVENTURE</a:t>
            </a:r>
            <a:endParaRPr/>
          </a:p>
        </p:txBody>
      </p:sp>
      <p:sp>
        <p:nvSpPr>
          <p:cNvPr id="106" name="Google Shape;106;p14"/>
          <p:cNvSpPr txBox="1"/>
          <p:nvPr>
            <p:ph idx="1" type="body"/>
          </p:nvPr>
        </p:nvSpPr>
        <p:spPr>
          <a:xfrm>
            <a:off x="8610600" y="4960137"/>
            <a:ext cx="3200400" cy="1463100"/>
          </a:xfrm>
          <a:prstGeom prst="rect">
            <a:avLst/>
          </a:prstGeom>
        </p:spPr>
        <p:txBody>
          <a:bodyPr anchorCtr="0" anchor="ctr" bIns="45700" lIns="91425" spcFirstLastPara="1" rIns="91425" wrap="square" tIns="45700">
            <a:noAutofit/>
          </a:bodyPr>
          <a:lstStyle/>
          <a:p>
            <a:pPr indent="0" lvl="0" marL="0" rtl="0" algn="l">
              <a:spcBef>
                <a:spcPts val="0"/>
              </a:spcBef>
              <a:spcAft>
                <a:spcPts val="200"/>
              </a:spcAft>
              <a:buNone/>
            </a:pPr>
            <a:r>
              <a:rPr lang="en-US"/>
              <a:t>A Video Tutorial</a:t>
            </a:r>
            <a:endParaRPr/>
          </a:p>
        </p:txBody>
      </p:sp>
      <p:pic>
        <p:nvPicPr>
          <p:cNvPr id="107" name="Google Shape;107;p14"/>
          <p:cNvPicPr preferRelativeResize="0"/>
          <p:nvPr/>
        </p:nvPicPr>
        <p:blipFill rotWithShape="1">
          <a:blip r:embed="rId3">
            <a:alphaModFix/>
          </a:blip>
          <a:srcRect b="0" l="0" r="0" t="0"/>
          <a:stretch/>
        </p:blipFill>
        <p:spPr>
          <a:xfrm>
            <a:off x="3488278" y="5186464"/>
            <a:ext cx="1082700" cy="1010400"/>
          </a:xfrm>
          <a:prstGeom prst="hexagon">
            <a:avLst>
              <a:gd fmla="val 27551" name="adj"/>
              <a:gd fmla="val 115470" name="vf"/>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2"/>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BLACK CURRENCY</a:t>
            </a:r>
            <a:endParaRPr/>
          </a:p>
        </p:txBody>
      </p:sp>
      <p:pic>
        <p:nvPicPr>
          <p:cNvPr id="331" name="Google Shape;331;p32"/>
          <p:cNvPicPr preferRelativeResize="0"/>
          <p:nvPr>
            <p:ph idx="2" type="pic"/>
          </p:nvPr>
        </p:nvPicPr>
        <p:blipFill rotWithShape="1">
          <a:blip r:embed="rId3">
            <a:alphaModFix/>
          </a:blip>
          <a:srcRect b="15655" l="0" r="0" t="15656"/>
          <a:stretch/>
        </p:blipFill>
        <p:spPr>
          <a:xfrm>
            <a:off x="0" y="-1"/>
            <a:ext cx="12188952" cy="4572000"/>
          </a:xfrm>
          <a:prstGeom prst="rect">
            <a:avLst/>
          </a:prstGeom>
          <a:solidFill>
            <a:srgbClr val="76CEEF"/>
          </a:solid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WHITE CURRENCY</a:t>
            </a:r>
            <a:endParaRPr/>
          </a:p>
        </p:txBody>
      </p:sp>
      <p:pic>
        <p:nvPicPr>
          <p:cNvPr id="338" name="Google Shape;338;p33"/>
          <p:cNvPicPr preferRelativeResize="0"/>
          <p:nvPr>
            <p:ph idx="2" type="pic"/>
          </p:nvPr>
        </p:nvPicPr>
        <p:blipFill rotWithShape="1">
          <a:blip r:embed="rId3">
            <a:alphaModFix/>
          </a:blip>
          <a:srcRect b="15655" l="0" r="0" t="15656"/>
          <a:stretch/>
        </p:blipFill>
        <p:spPr>
          <a:xfrm>
            <a:off x="0" y="-1"/>
            <a:ext cx="12188952" cy="4572000"/>
          </a:xfrm>
          <a:prstGeom prst="rect">
            <a:avLst/>
          </a:prstGeom>
          <a:solidFill>
            <a:srgbClr val="76CEEF"/>
          </a:solid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A DEMO</a:t>
            </a:r>
            <a:endParaRPr/>
          </a:p>
        </p:txBody>
      </p:sp>
      <p:pic>
        <p:nvPicPr>
          <p:cNvPr id="345" name="Google Shape;345;p34"/>
          <p:cNvPicPr preferRelativeResize="0"/>
          <p:nvPr/>
        </p:nvPicPr>
        <p:blipFill rotWithShape="1">
          <a:blip r:embed="rId3">
            <a:alphaModFix/>
          </a:blip>
          <a:srcRect b="0" l="0" r="0" t="0"/>
          <a:stretch/>
        </p:blipFill>
        <p:spPr>
          <a:xfrm>
            <a:off x="5591043" y="1603093"/>
            <a:ext cx="5153157" cy="4802419"/>
          </a:xfrm>
          <a:prstGeom prst="rect">
            <a:avLst/>
          </a:prstGeom>
          <a:noFill/>
          <a:ln>
            <a:noFill/>
          </a:ln>
        </p:spPr>
      </p:pic>
      <p:sp>
        <p:nvSpPr>
          <p:cNvPr id="346" name="Google Shape;346;p34"/>
          <p:cNvSpPr/>
          <p:nvPr/>
        </p:nvSpPr>
        <p:spPr>
          <a:xfrm rot="-8003880">
            <a:off x="6410227" y="3331785"/>
            <a:ext cx="377072" cy="641023"/>
          </a:xfrm>
          <a:prstGeom prst="upArrow">
            <a:avLst>
              <a:gd fmla="val 50000" name="adj1"/>
              <a:gd fmla="val 50000" name="adj2"/>
            </a:avLst>
          </a:prstGeom>
          <a:solidFill>
            <a:srgbClr val="FFFF00"/>
          </a:solidFill>
          <a:ln cap="flat"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347" name="Google Shape;347;p34"/>
          <p:cNvPicPr preferRelativeResize="0"/>
          <p:nvPr/>
        </p:nvPicPr>
        <p:blipFill rotWithShape="1">
          <a:blip r:embed="rId4">
            <a:alphaModFix/>
          </a:blip>
          <a:srcRect b="28699" l="23011" r="23688" t="29165"/>
          <a:stretch/>
        </p:blipFill>
        <p:spPr>
          <a:xfrm>
            <a:off x="1024128" y="2084832"/>
            <a:ext cx="3630967" cy="1567466"/>
          </a:xfrm>
          <a:prstGeom prst="rect">
            <a:avLst/>
          </a:prstGeom>
          <a:noFill/>
          <a:ln>
            <a:noFill/>
          </a:ln>
        </p:spPr>
      </p:pic>
      <p:pic>
        <p:nvPicPr>
          <p:cNvPr id="348" name="Google Shape;348;p34"/>
          <p:cNvPicPr preferRelativeResize="0"/>
          <p:nvPr/>
        </p:nvPicPr>
        <p:blipFill rotWithShape="1">
          <a:blip r:embed="rId4">
            <a:alphaModFix/>
          </a:blip>
          <a:srcRect b="28699" l="23011" r="23688" t="29165"/>
          <a:stretch/>
        </p:blipFill>
        <p:spPr>
          <a:xfrm>
            <a:off x="1176528" y="2237232"/>
            <a:ext cx="3630967" cy="1567466"/>
          </a:xfrm>
          <a:prstGeom prst="rect">
            <a:avLst/>
          </a:prstGeom>
          <a:noFill/>
          <a:ln>
            <a:noFill/>
          </a:ln>
        </p:spPr>
      </p:pic>
      <p:pic>
        <p:nvPicPr>
          <p:cNvPr id="349" name="Google Shape;349;p34"/>
          <p:cNvPicPr preferRelativeResize="0"/>
          <p:nvPr/>
        </p:nvPicPr>
        <p:blipFill rotWithShape="1">
          <a:blip r:embed="rId4">
            <a:alphaModFix/>
          </a:blip>
          <a:srcRect b="28699" l="23011" r="23688" t="29165"/>
          <a:stretch/>
        </p:blipFill>
        <p:spPr>
          <a:xfrm>
            <a:off x="1328928" y="2389632"/>
            <a:ext cx="3630967" cy="1567466"/>
          </a:xfrm>
          <a:prstGeom prst="rect">
            <a:avLst/>
          </a:prstGeom>
          <a:noFill/>
          <a:ln>
            <a:noFill/>
          </a:ln>
        </p:spPr>
      </p:pic>
      <p:pic>
        <p:nvPicPr>
          <p:cNvPr id="350" name="Google Shape;350;p34"/>
          <p:cNvPicPr preferRelativeResize="0"/>
          <p:nvPr/>
        </p:nvPicPr>
        <p:blipFill rotWithShape="1">
          <a:blip r:embed="rId5">
            <a:alphaModFix/>
          </a:blip>
          <a:srcRect b="24058" l="23307" r="19226" t="30460"/>
          <a:stretch/>
        </p:blipFill>
        <p:spPr>
          <a:xfrm>
            <a:off x="1176528" y="4547418"/>
            <a:ext cx="3626773" cy="1567465"/>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9"/>
                                        </p:tgtEl>
                                      </p:cBhvr>
                                    </p:animEffect>
                                    <p:set>
                                      <p:cBhvr>
                                        <p:cTn dur="1" fill="hold">
                                          <p:stCondLst>
                                            <p:cond delay="500"/>
                                          </p:stCondLst>
                                        </p:cTn>
                                        <p:tgtEl>
                                          <p:spTgt spid="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INDUSTRIES</a:t>
            </a:r>
            <a:endParaRPr/>
          </a:p>
        </p:txBody>
      </p:sp>
      <p:sp>
        <p:nvSpPr>
          <p:cNvPr id="357" name="Google Shape;357;p35"/>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Let’s stick to the fundamentals</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EXISTING INDUSTRIES</a:t>
            </a:r>
            <a:endParaRPr/>
          </a:p>
        </p:txBody>
      </p:sp>
      <p:pic>
        <p:nvPicPr>
          <p:cNvPr descr="Bhilai Steel Plant: A K Rath takes charge as CEO of SAIL's Bhial ..." id="364" name="Google Shape;364;p36"/>
          <p:cNvPicPr preferRelativeResize="0"/>
          <p:nvPr/>
        </p:nvPicPr>
        <p:blipFill rotWithShape="1">
          <a:blip r:embed="rId3">
            <a:alphaModFix/>
          </a:blip>
          <a:srcRect b="0" l="0" r="0" t="0"/>
          <a:stretch/>
        </p:blipFill>
        <p:spPr>
          <a:xfrm>
            <a:off x="6347633" y="2084832"/>
            <a:ext cx="4820239" cy="3615179"/>
          </a:xfrm>
          <a:prstGeom prst="rect">
            <a:avLst/>
          </a:prstGeom>
          <a:noFill/>
          <a:ln>
            <a:noFill/>
          </a:ln>
        </p:spPr>
      </p:pic>
      <p:pic>
        <p:nvPicPr>
          <p:cNvPr id="365" name="Google Shape;365;p36"/>
          <p:cNvPicPr preferRelativeResize="0"/>
          <p:nvPr/>
        </p:nvPicPr>
        <p:blipFill rotWithShape="1">
          <a:blip r:embed="rId4">
            <a:alphaModFix/>
          </a:blip>
          <a:srcRect b="0" l="0" r="0" t="0"/>
          <a:stretch/>
        </p:blipFill>
        <p:spPr>
          <a:xfrm>
            <a:off x="1241328" y="2161032"/>
            <a:ext cx="4603040" cy="3266388"/>
          </a:xfrm>
          <a:prstGeom prst="rect">
            <a:avLst/>
          </a:prstGeom>
          <a:noFill/>
          <a:ln>
            <a:noFill/>
          </a:ln>
        </p:spPr>
      </p:pic>
      <p:pic>
        <p:nvPicPr>
          <p:cNvPr id="366" name="Google Shape;366;p36"/>
          <p:cNvPicPr preferRelativeResize="0"/>
          <p:nvPr/>
        </p:nvPicPr>
        <p:blipFill>
          <a:blip r:embed="rId5">
            <a:alphaModFix/>
          </a:blip>
          <a:stretch>
            <a:fillRect/>
          </a:stretch>
        </p:blipFill>
        <p:spPr>
          <a:xfrm>
            <a:off x="603250" y="1986625"/>
            <a:ext cx="5422774" cy="3615175"/>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7"/>
          <p:cNvSpPr txBox="1"/>
          <p:nvPr>
            <p:ph idx="1" type="body"/>
          </p:nvPr>
        </p:nvSpPr>
        <p:spPr>
          <a:xfrm>
            <a:off x="1024128" y="2286000"/>
            <a:ext cx="9720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200"/>
              </a:spcAft>
              <a:buNone/>
            </a:pPr>
            <a:r>
              <a:t/>
            </a:r>
            <a:endParaRPr/>
          </a:p>
        </p:txBody>
      </p:sp>
      <p:pic>
        <p:nvPicPr>
          <p:cNvPr id="374" name="Google Shape;374;p37"/>
          <p:cNvPicPr preferRelativeResize="0"/>
          <p:nvPr/>
        </p:nvPicPr>
        <p:blipFill rotWithShape="1">
          <a:blip r:embed="rId3">
            <a:alphaModFix/>
          </a:blip>
          <a:srcRect b="0" l="-1540" r="1540" t="0"/>
          <a:stretch/>
        </p:blipFill>
        <p:spPr>
          <a:xfrm>
            <a:off x="790500" y="3418400"/>
            <a:ext cx="5159374" cy="3439600"/>
          </a:xfrm>
          <a:prstGeom prst="rect">
            <a:avLst/>
          </a:prstGeom>
          <a:noFill/>
          <a:ln>
            <a:noFill/>
          </a:ln>
        </p:spPr>
      </p:pic>
      <p:pic>
        <p:nvPicPr>
          <p:cNvPr id="375" name="Google Shape;375;p37"/>
          <p:cNvPicPr preferRelativeResize="0"/>
          <p:nvPr/>
        </p:nvPicPr>
        <p:blipFill>
          <a:blip r:embed="rId4">
            <a:alphaModFix/>
          </a:blip>
          <a:stretch>
            <a:fillRect/>
          </a:stretch>
        </p:blipFill>
        <p:spPr>
          <a:xfrm>
            <a:off x="6172125" y="3111500"/>
            <a:ext cx="5619750" cy="3746500"/>
          </a:xfrm>
          <a:prstGeom prst="rect">
            <a:avLst/>
          </a:prstGeom>
          <a:noFill/>
          <a:ln>
            <a:noFill/>
          </a:ln>
        </p:spPr>
      </p:pic>
      <p:pic>
        <p:nvPicPr>
          <p:cNvPr id="376" name="Google Shape;376;p37"/>
          <p:cNvPicPr preferRelativeResize="0"/>
          <p:nvPr/>
        </p:nvPicPr>
        <p:blipFill>
          <a:blip r:embed="rId5">
            <a:alphaModFix/>
          </a:blip>
          <a:stretch>
            <a:fillRect/>
          </a:stretch>
        </p:blipFill>
        <p:spPr>
          <a:xfrm>
            <a:off x="1494743" y="615456"/>
            <a:ext cx="3750895" cy="2496050"/>
          </a:xfrm>
          <a:prstGeom prst="rect">
            <a:avLst/>
          </a:prstGeom>
          <a:noFill/>
          <a:ln>
            <a:noFill/>
          </a:ln>
        </p:spPr>
      </p:pic>
      <p:pic>
        <p:nvPicPr>
          <p:cNvPr id="377" name="Google Shape;377;p37"/>
          <p:cNvPicPr preferRelativeResize="0"/>
          <p:nvPr/>
        </p:nvPicPr>
        <p:blipFill>
          <a:blip r:embed="rId6">
            <a:alphaModFix/>
          </a:blip>
          <a:stretch>
            <a:fillRect/>
          </a:stretch>
        </p:blipFill>
        <p:spPr>
          <a:xfrm>
            <a:off x="6715125" y="87195"/>
            <a:ext cx="4994276" cy="30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NEW INDUSTRIES</a:t>
            </a:r>
            <a:endParaRPr/>
          </a:p>
        </p:txBody>
      </p:sp>
      <p:pic>
        <p:nvPicPr>
          <p:cNvPr descr="Irving Music Factory evacuated after gas line cut during construction" id="384" name="Google Shape;384;p38"/>
          <p:cNvPicPr preferRelativeResize="0"/>
          <p:nvPr/>
        </p:nvPicPr>
        <p:blipFill rotWithShape="1">
          <a:blip r:embed="rId3">
            <a:alphaModFix/>
          </a:blip>
          <a:srcRect b="0" l="0" r="0" t="0"/>
          <a:stretch/>
        </p:blipFill>
        <p:spPr>
          <a:xfrm>
            <a:off x="5592041" y="2205885"/>
            <a:ext cx="5607003" cy="3154761"/>
          </a:xfrm>
          <a:prstGeom prst="rect">
            <a:avLst/>
          </a:prstGeom>
          <a:noFill/>
          <a:ln>
            <a:noFill/>
          </a:ln>
        </p:spPr>
      </p:pic>
      <p:pic>
        <p:nvPicPr>
          <p:cNvPr id="385" name="Google Shape;385;p38"/>
          <p:cNvPicPr preferRelativeResize="0"/>
          <p:nvPr/>
        </p:nvPicPr>
        <p:blipFill>
          <a:blip r:embed="rId4">
            <a:alphaModFix/>
          </a:blip>
          <a:stretch>
            <a:fillRect/>
          </a:stretch>
        </p:blipFill>
        <p:spPr>
          <a:xfrm>
            <a:off x="225749" y="1928825"/>
            <a:ext cx="5366301" cy="3576141"/>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457200" y="4960137"/>
            <a:ext cx="7772400" cy="14631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0C0C0C"/>
              </a:buClr>
              <a:buSzPts val="5000"/>
              <a:buFont typeface="Twentieth Century"/>
              <a:buNone/>
            </a:pPr>
            <a:r>
              <a:rPr lang="en-US"/>
              <a:t>GOVERNMENT GUIDELINES</a:t>
            </a:r>
            <a:endParaRPr/>
          </a:p>
        </p:txBody>
      </p:sp>
      <p:sp>
        <p:nvSpPr>
          <p:cNvPr id="392" name="Google Shape;392;p39"/>
          <p:cNvSpPr txBox="1"/>
          <p:nvPr>
            <p:ph idx="1" type="body"/>
          </p:nvPr>
        </p:nvSpPr>
        <p:spPr>
          <a:xfrm>
            <a:off x="8610600" y="4960137"/>
            <a:ext cx="3200400" cy="1463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As approved by the ISO!!</a:t>
            </a:r>
            <a:r>
              <a:rPr lang="en-US"/>
              <a:t>!</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BASED ON EFFICIENCY</a:t>
            </a:r>
            <a:endParaRPr/>
          </a:p>
        </p:txBody>
      </p:sp>
      <p:graphicFrame>
        <p:nvGraphicFramePr>
          <p:cNvPr id="398" name="Google Shape;398;p40"/>
          <p:cNvGraphicFramePr/>
          <p:nvPr/>
        </p:nvGraphicFramePr>
        <p:xfrm>
          <a:off x="1023938" y="2286000"/>
          <a:ext cx="3000000" cy="3000000"/>
        </p:xfrm>
        <a:graphic>
          <a:graphicData uri="http://schemas.openxmlformats.org/drawingml/2006/table">
            <a:tbl>
              <a:tblPr bandRow="1" firstRow="1">
                <a:noFill/>
                <a:tableStyleId>{3733EA9B-23A4-4DED-9C20-66A05AFAEBA3}</a:tableStyleId>
              </a:tblPr>
              <a:tblGrid>
                <a:gridCol w="2430075"/>
                <a:gridCol w="2430075"/>
                <a:gridCol w="2430075"/>
                <a:gridCol w="2430075"/>
              </a:tblGrid>
              <a:tr h="370850">
                <a:tc>
                  <a:txBody>
                    <a:bodyPr/>
                    <a:lstStyle/>
                    <a:p>
                      <a:pPr indent="0" lvl="0" marL="0" marR="0" rtl="0" algn="ctr">
                        <a:spcBef>
                          <a:spcPts val="0"/>
                        </a:spcBef>
                        <a:spcAft>
                          <a:spcPts val="0"/>
                        </a:spcAft>
                        <a:buNone/>
                      </a:pPr>
                      <a:r>
                        <a:rPr lang="en-US" sz="1800" u="none" cap="none" strike="noStrike"/>
                        <a:t>Star rating</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Black Currency/round</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Income/round</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Upgrade cost</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2</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3000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30000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4</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5</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r>
            </a:tbl>
          </a:graphicData>
        </a:graphic>
      </p:graphicFrame>
      <p:pic>
        <p:nvPicPr>
          <p:cNvPr id="399" name="Google Shape;399;p40"/>
          <p:cNvPicPr preferRelativeResize="0"/>
          <p:nvPr/>
        </p:nvPicPr>
        <p:blipFill rotWithShape="1">
          <a:blip r:embed="rId3">
            <a:alphaModFix/>
          </a:blip>
          <a:srcRect b="0" l="0" r="0" t="0"/>
          <a:stretch/>
        </p:blipFill>
        <p:spPr>
          <a:xfrm>
            <a:off x="4533579" y="4856536"/>
            <a:ext cx="2706206" cy="1416248"/>
          </a:xfrm>
          <a:prstGeom prst="rect">
            <a:avLst/>
          </a:prstGeom>
          <a:noFill/>
          <a:ln>
            <a:noFill/>
          </a:ln>
        </p:spPr>
      </p:pic>
      <p:sp>
        <p:nvSpPr>
          <p:cNvPr id="400" name="Google Shape;400;p40"/>
          <p:cNvSpPr txBox="1"/>
          <p:nvPr/>
        </p:nvSpPr>
        <p:spPr>
          <a:xfrm>
            <a:off x="8136400" y="5289925"/>
            <a:ext cx="3614700" cy="9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An example table</a:t>
            </a:r>
            <a:endParaRPr>
              <a:latin typeface="Twentieth Century"/>
              <a:ea typeface="Twentieth Century"/>
              <a:cs typeface="Twentieth Century"/>
              <a:sym typeface="Twentieth Century"/>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1"/>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AUTOMOBILE GRADES</a:t>
            </a:r>
            <a:endParaRPr/>
          </a:p>
        </p:txBody>
      </p:sp>
      <p:graphicFrame>
        <p:nvGraphicFramePr>
          <p:cNvPr id="407" name="Google Shape;407;p41"/>
          <p:cNvGraphicFramePr/>
          <p:nvPr/>
        </p:nvGraphicFramePr>
        <p:xfrm>
          <a:off x="1023938" y="2286000"/>
          <a:ext cx="3000000" cy="3000000"/>
        </p:xfrm>
        <a:graphic>
          <a:graphicData uri="http://schemas.openxmlformats.org/drawingml/2006/table">
            <a:tbl>
              <a:tblPr bandRow="1" firstRow="1">
                <a:noFill/>
                <a:tableStyleId>{3733EA9B-23A4-4DED-9C20-66A05AFAEBA3}</a:tableStyleId>
              </a:tblPr>
              <a:tblGrid>
                <a:gridCol w="1944050"/>
                <a:gridCol w="1944050"/>
                <a:gridCol w="1944050"/>
                <a:gridCol w="1944050"/>
                <a:gridCol w="1944050"/>
              </a:tblGrid>
              <a:tr h="370850">
                <a:tc>
                  <a:txBody>
                    <a:bodyPr/>
                    <a:lstStyle/>
                    <a:p>
                      <a:pPr indent="0" lvl="0" marL="0" marR="0" rtl="0" algn="ctr">
                        <a:spcBef>
                          <a:spcPts val="0"/>
                        </a:spcBef>
                        <a:spcAft>
                          <a:spcPts val="0"/>
                        </a:spcAft>
                        <a:buNone/>
                      </a:pPr>
                      <a:r>
                        <a:rPr lang="en-US" sz="1800" u="none" cap="none" strike="noStrike"/>
                        <a:t>Label</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Rating</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Black currency</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Fuel cost/round</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Upgrade cost</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BS1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One star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a:t>1,00,000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BS2</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Two star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80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1500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a:t>2,00,000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BS3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Three star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60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a:t>5,00,000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BS4</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Four star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30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500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a:t>10,00,000</a:t>
                      </a:r>
                      <a:endParaRPr sz="1800" u="none" cap="none" strike="noStrike"/>
                    </a:p>
                  </a:txBody>
                  <a:tcPr marT="45725" marB="45725" marR="91450" marL="91450"/>
                </a:tc>
              </a:tr>
              <a:tr h="370850">
                <a:tc>
                  <a:txBody>
                    <a:bodyPr/>
                    <a:lstStyle/>
                    <a:p>
                      <a:pPr indent="0" lvl="0" marL="0" marR="0" rtl="0" algn="ctr">
                        <a:spcBef>
                          <a:spcPts val="0"/>
                        </a:spcBef>
                        <a:spcAft>
                          <a:spcPts val="0"/>
                        </a:spcAft>
                        <a:buNone/>
                      </a:pPr>
                      <a:r>
                        <a:rPr lang="en-US" sz="1800" u="none" cap="none" strike="noStrike"/>
                        <a:t>BS6</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Five star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sz="1800" u="none" cap="none" strike="noStrike"/>
                    </a:p>
                  </a:txBody>
                  <a:tcPr marT="45725" marB="45725" marR="91450" marL="91450"/>
                </a:tc>
              </a:tr>
            </a:tbl>
          </a:graphicData>
        </a:graphic>
      </p:graphicFrame>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BEFORE WE BEGIN</a:t>
            </a:r>
            <a:endParaRPr/>
          </a:p>
        </p:txBody>
      </p:sp>
      <p:sp>
        <p:nvSpPr>
          <p:cNvPr id="113" name="Google Shape;113;p15"/>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The rules to setup the game</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JAIL AND THE CENTRAL BANK</a:t>
            </a:r>
            <a:endParaRPr/>
          </a:p>
        </p:txBody>
      </p:sp>
      <p:sp>
        <p:nvSpPr>
          <p:cNvPr id="414" name="Google Shape;414;p42"/>
          <p:cNvSpPr txBox="1"/>
          <p:nvPr>
            <p:ph idx="1" type="body"/>
          </p:nvPr>
        </p:nvSpPr>
        <p:spPr>
          <a:xfrm>
            <a:off x="1024127" y="2286000"/>
            <a:ext cx="4755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200"/>
              </a:spcAft>
              <a:buNone/>
            </a:pPr>
            <a:r>
              <a:t/>
            </a:r>
            <a:endParaRPr/>
          </a:p>
        </p:txBody>
      </p:sp>
      <p:sp>
        <p:nvSpPr>
          <p:cNvPr id="415" name="Google Shape;415;p42"/>
          <p:cNvSpPr txBox="1"/>
          <p:nvPr>
            <p:ph idx="2" type="body"/>
          </p:nvPr>
        </p:nvSpPr>
        <p:spPr>
          <a:xfrm>
            <a:off x="5989320" y="2286000"/>
            <a:ext cx="4755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200"/>
              </a:spcAft>
              <a:buNone/>
            </a:pPr>
            <a:r>
              <a:t/>
            </a:r>
            <a:endParaRPr/>
          </a:p>
        </p:txBody>
      </p:sp>
      <p:pic>
        <p:nvPicPr>
          <p:cNvPr id="416" name="Google Shape;416;p42"/>
          <p:cNvPicPr preferRelativeResize="0"/>
          <p:nvPr/>
        </p:nvPicPr>
        <p:blipFill>
          <a:blip r:embed="rId3">
            <a:alphaModFix/>
          </a:blip>
          <a:stretch>
            <a:fillRect/>
          </a:stretch>
        </p:blipFill>
        <p:spPr>
          <a:xfrm>
            <a:off x="1024125" y="3080627"/>
            <a:ext cx="4492700" cy="2613100"/>
          </a:xfrm>
          <a:prstGeom prst="rect">
            <a:avLst/>
          </a:prstGeom>
          <a:noFill/>
          <a:ln>
            <a:noFill/>
          </a:ln>
        </p:spPr>
      </p:pic>
      <p:pic>
        <p:nvPicPr>
          <p:cNvPr id="417" name="Google Shape;417;p42"/>
          <p:cNvPicPr preferRelativeResize="0"/>
          <p:nvPr/>
        </p:nvPicPr>
        <p:blipFill>
          <a:blip r:embed="rId4">
            <a:alphaModFix/>
          </a:blip>
          <a:stretch>
            <a:fillRect/>
          </a:stretch>
        </p:blipFill>
        <p:spPr>
          <a:xfrm>
            <a:off x="6335307" y="2825425"/>
            <a:ext cx="3829350" cy="286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EVENT CARDS</a:t>
            </a:r>
            <a:endParaRPr/>
          </a:p>
        </p:txBody>
      </p:sp>
      <p:sp>
        <p:nvSpPr>
          <p:cNvPr id="424" name="Google Shape;424;p43"/>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For the spice of life!</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EVENT REGIONS</a:t>
            </a:r>
            <a:endParaRPr/>
          </a:p>
        </p:txBody>
      </p:sp>
      <p:pic>
        <p:nvPicPr>
          <p:cNvPr id="431" name="Google Shape;431;p44"/>
          <p:cNvPicPr preferRelativeResize="0"/>
          <p:nvPr/>
        </p:nvPicPr>
        <p:blipFill rotWithShape="1">
          <a:blip r:embed="rId3">
            <a:alphaModFix/>
          </a:blip>
          <a:srcRect b="0" l="17783" r="21751" t="1979"/>
          <a:stretch/>
        </p:blipFill>
        <p:spPr>
          <a:xfrm>
            <a:off x="3570535" y="1692952"/>
            <a:ext cx="5050930" cy="4605948"/>
          </a:xfrm>
          <a:prstGeom prst="rect">
            <a:avLst/>
          </a:prstGeom>
          <a:noFill/>
          <a:ln>
            <a:noFill/>
          </a:ln>
        </p:spPr>
      </p:pic>
      <p:pic>
        <p:nvPicPr>
          <p:cNvPr id="432" name="Google Shape;432;p44"/>
          <p:cNvPicPr preferRelativeResize="0"/>
          <p:nvPr/>
        </p:nvPicPr>
        <p:blipFill rotWithShape="1">
          <a:blip r:embed="rId4">
            <a:alphaModFix/>
          </a:blip>
          <a:srcRect b="0" l="19638" r="18814" t="1512"/>
          <a:stretch/>
        </p:blipFill>
        <p:spPr>
          <a:xfrm>
            <a:off x="3570535" y="1629899"/>
            <a:ext cx="5120978" cy="4609523"/>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WHEN LUCK MATTERS</a:t>
            </a:r>
            <a:endParaRPr/>
          </a:p>
        </p:txBody>
      </p:sp>
      <p:pic>
        <p:nvPicPr>
          <p:cNvPr id="439" name="Google Shape;439;p45"/>
          <p:cNvPicPr preferRelativeResize="0"/>
          <p:nvPr/>
        </p:nvPicPr>
        <p:blipFill rotWithShape="1">
          <a:blip r:embed="rId3">
            <a:alphaModFix/>
          </a:blip>
          <a:srcRect b="1105" l="3605" r="51145" t="11446"/>
          <a:stretch/>
        </p:blipFill>
        <p:spPr>
          <a:xfrm>
            <a:off x="4437150" y="2084832"/>
            <a:ext cx="2894028" cy="3982071"/>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39"/>
                                        </p:tgtEl>
                                      </p:cBhvr>
                                    </p:animEffect>
                                    <p:set>
                                      <p:cBhvr>
                                        <p:cTn dur="1" fill="hold">
                                          <p:stCondLst>
                                            <p:cond delay="2000"/>
                                          </p:stCondLst>
                                        </p:cTn>
                                        <p:tgtEl>
                                          <p:spTgt spid="4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A TALE OF TWO CARDS</a:t>
            </a:r>
            <a:endParaRPr/>
          </a:p>
        </p:txBody>
      </p:sp>
      <p:pic>
        <p:nvPicPr>
          <p:cNvPr id="446" name="Google Shape;446;p46"/>
          <p:cNvPicPr preferRelativeResize="0"/>
          <p:nvPr/>
        </p:nvPicPr>
        <p:blipFill rotWithShape="1">
          <a:blip r:embed="rId3">
            <a:alphaModFix/>
          </a:blip>
          <a:srcRect b="1105" l="3605" r="51145" t="11446"/>
          <a:stretch/>
        </p:blipFill>
        <p:spPr>
          <a:xfrm>
            <a:off x="2268985" y="2084832"/>
            <a:ext cx="2894028" cy="3982071"/>
          </a:xfrm>
          <a:prstGeom prst="rect">
            <a:avLst/>
          </a:prstGeom>
          <a:noFill/>
          <a:ln>
            <a:noFill/>
          </a:ln>
        </p:spPr>
      </p:pic>
      <p:pic>
        <p:nvPicPr>
          <p:cNvPr id="447" name="Google Shape;447;p46"/>
          <p:cNvPicPr preferRelativeResize="0"/>
          <p:nvPr/>
        </p:nvPicPr>
        <p:blipFill rotWithShape="1">
          <a:blip r:embed="rId3">
            <a:alphaModFix/>
          </a:blip>
          <a:srcRect b="1105" l="3605" r="51145" t="11446"/>
          <a:stretch/>
        </p:blipFill>
        <p:spPr>
          <a:xfrm>
            <a:off x="6870836" y="2084831"/>
            <a:ext cx="2894028" cy="3982071"/>
          </a:xfrm>
          <a:prstGeom prst="rect">
            <a:avLst/>
          </a:prstGeom>
          <a:noFill/>
          <a:ln>
            <a:noFill/>
          </a:ln>
        </p:spPr>
      </p:pic>
      <p:pic>
        <p:nvPicPr>
          <p:cNvPr id="448" name="Google Shape;448;p46"/>
          <p:cNvPicPr preferRelativeResize="0"/>
          <p:nvPr/>
        </p:nvPicPr>
        <p:blipFill rotWithShape="1">
          <a:blip r:embed="rId4">
            <a:alphaModFix/>
          </a:blip>
          <a:srcRect b="9203" l="49762" r="1766" t="7328"/>
          <a:stretch/>
        </p:blipFill>
        <p:spPr>
          <a:xfrm>
            <a:off x="2268985" y="2084831"/>
            <a:ext cx="2890626" cy="3982072"/>
          </a:xfrm>
          <a:prstGeom prst="rect">
            <a:avLst/>
          </a:prstGeom>
          <a:noFill/>
          <a:ln>
            <a:noFill/>
          </a:ln>
        </p:spPr>
      </p:pic>
      <p:pic>
        <p:nvPicPr>
          <p:cNvPr id="449" name="Google Shape;449;p46"/>
          <p:cNvPicPr preferRelativeResize="0"/>
          <p:nvPr/>
        </p:nvPicPr>
        <p:blipFill rotWithShape="1">
          <a:blip r:embed="rId5">
            <a:alphaModFix/>
          </a:blip>
          <a:srcRect b="9554" l="50000" r="2017" t="7559"/>
          <a:stretch/>
        </p:blipFill>
        <p:spPr>
          <a:xfrm>
            <a:off x="6872537" y="2072141"/>
            <a:ext cx="2890626" cy="3994761"/>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46"/>
                                        </p:tgtEl>
                                      </p:cBhvr>
                                    </p:animEffect>
                                    <p:set>
                                      <p:cBhvr>
                                        <p:cTn dur="1" fill="hold">
                                          <p:stCondLst>
                                            <p:cond delay="2000"/>
                                          </p:stCondLst>
                                        </p:cTn>
                                        <p:tgtEl>
                                          <p:spTgt spid="4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2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47"/>
                                        </p:tgtEl>
                                      </p:cBhvr>
                                    </p:animEffect>
                                    <p:set>
                                      <p:cBhvr>
                                        <p:cTn dur="1" fill="hold">
                                          <p:stCondLst>
                                            <p:cond delay="2000"/>
                                          </p:stCondLst>
                                        </p:cTn>
                                        <p:tgtEl>
                                          <p:spTgt spid="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2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7"/>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0C0C0C"/>
              </a:buClr>
              <a:buSzPts val="5000"/>
              <a:buFont typeface="Twentieth Century"/>
              <a:buNone/>
            </a:pPr>
            <a:r>
              <a:rPr lang="en-US"/>
              <a:t>THE ENDGAME</a:t>
            </a:r>
            <a:endParaRPr/>
          </a:p>
        </p:txBody>
      </p:sp>
      <p:sp>
        <p:nvSpPr>
          <p:cNvPr id="455" name="Google Shape;455;p47"/>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Aw, Snap!</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2445820" y="585216"/>
            <a:ext cx="8298379"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   THE ELITE CLUB</a:t>
            </a:r>
            <a:endParaRPr/>
          </a:p>
        </p:txBody>
      </p:sp>
      <p:pic>
        <p:nvPicPr>
          <p:cNvPr id="462" name="Google Shape;462;p48"/>
          <p:cNvPicPr preferRelativeResize="0"/>
          <p:nvPr/>
        </p:nvPicPr>
        <p:blipFill rotWithShape="1">
          <a:blip r:embed="rId3">
            <a:alphaModFix/>
          </a:blip>
          <a:srcRect b="23757" l="20263" r="21656" t="30668"/>
          <a:stretch/>
        </p:blipFill>
        <p:spPr>
          <a:xfrm>
            <a:off x="1024127" y="2491253"/>
            <a:ext cx="3585579" cy="1536350"/>
          </a:xfrm>
          <a:prstGeom prst="rect">
            <a:avLst/>
          </a:prstGeom>
          <a:noFill/>
          <a:ln>
            <a:noFill/>
          </a:ln>
        </p:spPr>
      </p:pic>
      <p:pic>
        <p:nvPicPr>
          <p:cNvPr descr="five star rating PNG image with transparent background | TOPpng" id="463" name="Google Shape;463;p48"/>
          <p:cNvPicPr preferRelativeResize="0"/>
          <p:nvPr/>
        </p:nvPicPr>
        <p:blipFill rotWithShape="1">
          <a:blip r:embed="rId4">
            <a:alphaModFix/>
          </a:blip>
          <a:srcRect b="36502" l="0" r="0" t="36121"/>
          <a:stretch/>
        </p:blipFill>
        <p:spPr>
          <a:xfrm>
            <a:off x="8455844" y="2710205"/>
            <a:ext cx="2567282" cy="718795"/>
          </a:xfrm>
          <a:prstGeom prst="rect">
            <a:avLst/>
          </a:prstGeom>
          <a:noFill/>
          <a:ln>
            <a:noFill/>
          </a:ln>
        </p:spPr>
      </p:pic>
      <p:pic>
        <p:nvPicPr>
          <p:cNvPr id="464" name="Google Shape;464;p48"/>
          <p:cNvPicPr preferRelativeResize="0"/>
          <p:nvPr/>
        </p:nvPicPr>
        <p:blipFill rotWithShape="1">
          <a:blip r:embed="rId5">
            <a:alphaModFix/>
          </a:blip>
          <a:srcRect b="28699" l="23011" r="23688" t="29165"/>
          <a:stretch/>
        </p:blipFill>
        <p:spPr>
          <a:xfrm>
            <a:off x="4520077" y="4214060"/>
            <a:ext cx="3630967" cy="1567466"/>
          </a:xfrm>
          <a:prstGeom prst="rect">
            <a:avLst/>
          </a:prstGeom>
          <a:noFill/>
          <a:ln>
            <a:noFill/>
          </a:ln>
        </p:spPr>
      </p:pic>
      <p:sp>
        <p:nvSpPr>
          <p:cNvPr id="465" name="Google Shape;465;p48"/>
          <p:cNvSpPr/>
          <p:nvPr/>
        </p:nvSpPr>
        <p:spPr>
          <a:xfrm>
            <a:off x="741321" y="2084832"/>
            <a:ext cx="10872600" cy="4188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466" name="Google Shape;466;p48"/>
          <p:cNvPicPr preferRelativeResize="0"/>
          <p:nvPr/>
        </p:nvPicPr>
        <p:blipFill rotWithShape="1">
          <a:blip r:embed="rId5">
            <a:alphaModFix/>
          </a:blip>
          <a:srcRect b="28699" l="23011" r="23688" t="29165"/>
          <a:stretch/>
        </p:blipFill>
        <p:spPr>
          <a:xfrm>
            <a:off x="4672477" y="4366460"/>
            <a:ext cx="3630967" cy="1567466"/>
          </a:xfrm>
          <a:prstGeom prst="rect">
            <a:avLst/>
          </a:prstGeom>
          <a:noFill/>
          <a:ln>
            <a:noFill/>
          </a:ln>
        </p:spPr>
      </p:pic>
      <p:pic>
        <p:nvPicPr>
          <p:cNvPr id="467" name="Google Shape;467;p48"/>
          <p:cNvPicPr preferRelativeResize="0"/>
          <p:nvPr/>
        </p:nvPicPr>
        <p:blipFill rotWithShape="1">
          <a:blip r:embed="rId5">
            <a:alphaModFix/>
          </a:blip>
          <a:srcRect b="28698" l="23009" r="23691" t="29166"/>
          <a:stretch/>
        </p:blipFill>
        <p:spPr>
          <a:xfrm>
            <a:off x="4824877" y="4518860"/>
            <a:ext cx="3630966" cy="1567466"/>
          </a:xfrm>
          <a:prstGeom prst="rect">
            <a:avLst/>
          </a:prstGeom>
          <a:noFill/>
          <a:ln>
            <a:noFill/>
          </a:ln>
        </p:spPr>
      </p:pic>
      <p:pic>
        <p:nvPicPr>
          <p:cNvPr id="468" name="Google Shape;468;p48"/>
          <p:cNvPicPr preferRelativeResize="0"/>
          <p:nvPr/>
        </p:nvPicPr>
        <p:blipFill>
          <a:blip r:embed="rId6">
            <a:alphaModFix/>
          </a:blip>
          <a:stretch>
            <a:fillRect/>
          </a:stretch>
        </p:blipFill>
        <p:spPr>
          <a:xfrm>
            <a:off x="741325" y="136950"/>
            <a:ext cx="1840650" cy="184065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THE TOP HALF OF </a:t>
            </a:r>
            <a:endParaRPr/>
          </a:p>
        </p:txBody>
      </p:sp>
      <p:sp>
        <p:nvSpPr>
          <p:cNvPr id="475" name="Google Shape;475;p49"/>
          <p:cNvSpPr/>
          <p:nvPr/>
        </p:nvSpPr>
        <p:spPr>
          <a:xfrm>
            <a:off x="1527142" y="2686639"/>
            <a:ext cx="3714161" cy="2875175"/>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476" name="Google Shape;476;p49"/>
          <p:cNvPicPr preferRelativeResize="0"/>
          <p:nvPr/>
        </p:nvPicPr>
        <p:blipFill rotWithShape="1">
          <a:blip r:embed="rId3">
            <a:alphaModFix/>
          </a:blip>
          <a:srcRect b="0" l="0" r="0" t="0"/>
          <a:stretch/>
        </p:blipFill>
        <p:spPr>
          <a:xfrm>
            <a:off x="1637453" y="4363668"/>
            <a:ext cx="973772" cy="995798"/>
          </a:xfrm>
          <a:prstGeom prst="rect">
            <a:avLst/>
          </a:prstGeom>
          <a:noFill/>
          <a:ln>
            <a:noFill/>
          </a:ln>
        </p:spPr>
      </p:pic>
      <p:pic>
        <p:nvPicPr>
          <p:cNvPr id="477" name="Google Shape;477;p49"/>
          <p:cNvPicPr preferRelativeResize="0"/>
          <p:nvPr/>
        </p:nvPicPr>
        <p:blipFill rotWithShape="1">
          <a:blip r:embed="rId3">
            <a:alphaModFix/>
          </a:blip>
          <a:srcRect b="0" l="0" r="0" t="0"/>
          <a:stretch/>
        </p:blipFill>
        <p:spPr>
          <a:xfrm>
            <a:off x="2897336" y="2825227"/>
            <a:ext cx="973772" cy="995798"/>
          </a:xfrm>
          <a:prstGeom prst="rect">
            <a:avLst/>
          </a:prstGeom>
          <a:noFill/>
          <a:ln>
            <a:noFill/>
          </a:ln>
        </p:spPr>
      </p:pic>
      <p:pic>
        <p:nvPicPr>
          <p:cNvPr id="478" name="Google Shape;478;p49"/>
          <p:cNvPicPr preferRelativeResize="0"/>
          <p:nvPr/>
        </p:nvPicPr>
        <p:blipFill rotWithShape="1">
          <a:blip r:embed="rId3">
            <a:alphaModFix/>
          </a:blip>
          <a:srcRect b="0" l="0" r="0" t="0"/>
          <a:stretch/>
        </p:blipFill>
        <p:spPr>
          <a:xfrm>
            <a:off x="4229824" y="4363668"/>
            <a:ext cx="973772" cy="995798"/>
          </a:xfrm>
          <a:prstGeom prst="rect">
            <a:avLst/>
          </a:prstGeom>
          <a:noFill/>
          <a:ln>
            <a:noFill/>
          </a:ln>
        </p:spPr>
      </p:pic>
      <p:pic>
        <p:nvPicPr>
          <p:cNvPr id="479" name="Google Shape;479;p49"/>
          <p:cNvPicPr preferRelativeResize="0"/>
          <p:nvPr/>
        </p:nvPicPr>
        <p:blipFill rotWithShape="1">
          <a:blip r:embed="rId4">
            <a:alphaModFix/>
          </a:blip>
          <a:srcRect b="0" l="0" r="0" t="0"/>
          <a:stretch/>
        </p:blipFill>
        <p:spPr>
          <a:xfrm>
            <a:off x="2739871" y="1625273"/>
            <a:ext cx="1288701" cy="1061366"/>
          </a:xfrm>
          <a:prstGeom prst="rect">
            <a:avLst/>
          </a:prstGeom>
          <a:noFill/>
          <a:ln>
            <a:noFill/>
          </a:ln>
        </p:spPr>
      </p:pic>
      <p:pic>
        <p:nvPicPr>
          <p:cNvPr id="480" name="Google Shape;480;p49"/>
          <p:cNvPicPr preferRelativeResize="0"/>
          <p:nvPr/>
        </p:nvPicPr>
        <p:blipFill rotWithShape="1">
          <a:blip r:embed="rId5">
            <a:alphaModFix/>
          </a:blip>
          <a:srcRect b="24058" l="23307" r="19226" t="30460"/>
          <a:stretch/>
        </p:blipFill>
        <p:spPr>
          <a:xfrm>
            <a:off x="6732472" y="2244589"/>
            <a:ext cx="3626774" cy="1567466"/>
          </a:xfrm>
          <a:prstGeom prst="rect">
            <a:avLst/>
          </a:prstGeom>
          <a:noFill/>
          <a:ln>
            <a:noFill/>
          </a:ln>
        </p:spPr>
      </p:pic>
      <p:pic>
        <p:nvPicPr>
          <p:cNvPr id="481" name="Google Shape;481;p49"/>
          <p:cNvPicPr preferRelativeResize="0"/>
          <p:nvPr/>
        </p:nvPicPr>
        <p:blipFill rotWithShape="1">
          <a:blip r:embed="rId6">
            <a:alphaModFix/>
          </a:blip>
          <a:srcRect b="23757" l="20263" r="21656" t="30668"/>
          <a:stretch/>
        </p:blipFill>
        <p:spPr>
          <a:xfrm>
            <a:off x="6822197" y="4540126"/>
            <a:ext cx="3658198" cy="1567466"/>
          </a:xfrm>
          <a:prstGeom prst="rect">
            <a:avLst/>
          </a:prstGeom>
          <a:noFill/>
          <a:ln>
            <a:noFill/>
          </a:ln>
        </p:spPr>
      </p:pic>
      <p:pic>
        <p:nvPicPr>
          <p:cNvPr id="482" name="Google Shape;482;p49"/>
          <p:cNvPicPr preferRelativeResize="0"/>
          <p:nvPr/>
        </p:nvPicPr>
        <p:blipFill rotWithShape="1">
          <a:blip r:embed="rId5">
            <a:alphaModFix/>
          </a:blip>
          <a:srcRect b="24058" l="23307" r="19226" t="30460"/>
          <a:stretch/>
        </p:blipFill>
        <p:spPr>
          <a:xfrm>
            <a:off x="6884872" y="2396989"/>
            <a:ext cx="3626774" cy="1567466"/>
          </a:xfrm>
          <a:prstGeom prst="rect">
            <a:avLst/>
          </a:prstGeom>
          <a:noFill/>
          <a:ln>
            <a:noFill/>
          </a:ln>
        </p:spPr>
      </p:pic>
      <p:pic>
        <p:nvPicPr>
          <p:cNvPr id="483" name="Google Shape;483;p49"/>
          <p:cNvPicPr preferRelativeResize="0"/>
          <p:nvPr/>
        </p:nvPicPr>
        <p:blipFill rotWithShape="1">
          <a:blip r:embed="rId6">
            <a:alphaModFix/>
          </a:blip>
          <a:srcRect b="23757" l="20263" r="21656" t="30668"/>
          <a:stretch/>
        </p:blipFill>
        <p:spPr>
          <a:xfrm>
            <a:off x="6974597" y="4692526"/>
            <a:ext cx="3658198" cy="1567466"/>
          </a:xfrm>
          <a:prstGeom prst="rect">
            <a:avLst/>
          </a:prstGeom>
          <a:noFill/>
          <a:ln>
            <a:noFill/>
          </a:ln>
        </p:spPr>
      </p:pic>
      <p:pic>
        <p:nvPicPr>
          <p:cNvPr id="484" name="Google Shape;484;p49"/>
          <p:cNvPicPr preferRelativeResize="0"/>
          <p:nvPr/>
        </p:nvPicPr>
        <p:blipFill rotWithShape="1">
          <a:blip r:embed="rId6">
            <a:alphaModFix/>
          </a:blip>
          <a:srcRect b="23757" l="20263" r="21656" t="30668"/>
          <a:stretch/>
        </p:blipFill>
        <p:spPr>
          <a:xfrm>
            <a:off x="7126997" y="4844926"/>
            <a:ext cx="3658198" cy="1567466"/>
          </a:xfrm>
          <a:prstGeom prst="rect">
            <a:avLst/>
          </a:prstGeom>
          <a:noFill/>
          <a:ln>
            <a:noFill/>
          </a:ln>
        </p:spPr>
      </p:pic>
      <p:pic>
        <p:nvPicPr>
          <p:cNvPr id="485" name="Google Shape;485;p49"/>
          <p:cNvPicPr preferRelativeResize="0"/>
          <p:nvPr/>
        </p:nvPicPr>
        <p:blipFill>
          <a:blip r:embed="rId7">
            <a:alphaModFix/>
          </a:blip>
          <a:stretch>
            <a:fillRect/>
          </a:stretch>
        </p:blipFill>
        <p:spPr>
          <a:xfrm>
            <a:off x="5867500" y="585225"/>
            <a:ext cx="1236099" cy="1236099"/>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80"/>
                                        </p:tgtEl>
                                      </p:cBhvr>
                                    </p:animEffect>
                                    <p:set>
                                      <p:cBhvr>
                                        <p:cTn dur="1" fill="hold">
                                          <p:stCondLst>
                                            <p:cond delay="500"/>
                                          </p:stCondLst>
                                        </p:cTn>
                                        <p:tgtEl>
                                          <p:spTgt spid="4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82"/>
                                        </p:tgtEl>
                                      </p:cBhvr>
                                    </p:animEffect>
                                    <p:set>
                                      <p:cBhvr>
                                        <p:cTn dur="1" fill="hold">
                                          <p:stCondLst>
                                            <p:cond delay="500"/>
                                          </p:stCondLst>
                                        </p:cTn>
                                        <p:tgtEl>
                                          <p:spTgt spid="4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83"/>
                                        </p:tgtEl>
                                      </p:cBhvr>
                                    </p:animEffect>
                                    <p:set>
                                      <p:cBhvr>
                                        <p:cTn dur="1" fill="hold">
                                          <p:stCondLst>
                                            <p:cond delay="500"/>
                                          </p:stCondLst>
                                        </p:cTn>
                                        <p:tgtEl>
                                          <p:spTgt spid="4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84"/>
                                        </p:tgtEl>
                                      </p:cBhvr>
                                    </p:animEffect>
                                    <p:set>
                                      <p:cBhvr>
                                        <p:cTn dur="1" fill="hold">
                                          <p:stCondLst>
                                            <p:cond delay="500"/>
                                          </p:stCondLst>
                                        </p:cTn>
                                        <p:tgtEl>
                                          <p:spTgt spid="4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50"/>
          <p:cNvPicPr preferRelativeResize="0"/>
          <p:nvPr/>
        </p:nvPicPr>
        <p:blipFill rotWithShape="1">
          <a:blip r:embed="rId3">
            <a:alphaModFix/>
          </a:blip>
          <a:srcRect b="13398" l="50000" r="23480" t="44012"/>
          <a:stretch/>
        </p:blipFill>
        <p:spPr>
          <a:xfrm>
            <a:off x="1142259" y="2974020"/>
            <a:ext cx="1778493" cy="2920753"/>
          </a:xfrm>
          <a:prstGeom prst="rect">
            <a:avLst/>
          </a:prstGeom>
          <a:noFill/>
          <a:ln>
            <a:noFill/>
          </a:ln>
        </p:spPr>
      </p:pic>
      <p:sp>
        <p:nvSpPr>
          <p:cNvPr id="492" name="Google Shape;492;p50"/>
          <p:cNvSpPr/>
          <p:nvPr/>
        </p:nvSpPr>
        <p:spPr>
          <a:xfrm>
            <a:off x="1901300" y="1220086"/>
            <a:ext cx="2663301" cy="1882066"/>
          </a:xfrm>
          <a:prstGeom prst="wedgeRectCallout">
            <a:avLst>
              <a:gd fmla="val -20833" name="adj1"/>
              <a:gd fmla="val 625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Twentieth Century"/>
              <a:ea typeface="Twentieth Century"/>
              <a:cs typeface="Twentieth Century"/>
              <a:sym typeface="Twentieth Century"/>
            </a:endParaRPr>
          </a:p>
        </p:txBody>
      </p:sp>
      <p:sp>
        <p:nvSpPr>
          <p:cNvPr id="493" name="Google Shape;493;p50"/>
          <p:cNvSpPr txBox="1"/>
          <p:nvPr/>
        </p:nvSpPr>
        <p:spPr>
          <a:xfrm>
            <a:off x="2343705" y="1509204"/>
            <a:ext cx="17784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How do we keep track of who is in the Elite Club??</a:t>
            </a:r>
            <a:endParaRPr sz="1800">
              <a:solidFill>
                <a:schemeClr val="dk1"/>
              </a:solidFill>
              <a:latin typeface="Twentieth Century"/>
              <a:ea typeface="Twentieth Century"/>
              <a:cs typeface="Twentieth Century"/>
              <a:sym typeface="Twentieth Century"/>
            </a:endParaRPr>
          </a:p>
        </p:txBody>
      </p:sp>
      <p:pic>
        <p:nvPicPr>
          <p:cNvPr id="494" name="Google Shape;494;p50"/>
          <p:cNvPicPr preferRelativeResize="0"/>
          <p:nvPr/>
        </p:nvPicPr>
        <p:blipFill rotWithShape="1">
          <a:blip r:embed="rId4">
            <a:alphaModFix/>
          </a:blip>
          <a:srcRect b="6452" l="5756" r="5141" t="4182"/>
          <a:stretch/>
        </p:blipFill>
        <p:spPr>
          <a:xfrm>
            <a:off x="5100975" y="131475"/>
            <a:ext cx="6524250" cy="4672750"/>
          </a:xfrm>
          <a:prstGeom prst="rect">
            <a:avLst/>
          </a:prstGeom>
          <a:noFill/>
          <a:ln>
            <a:noFill/>
          </a:ln>
        </p:spPr>
      </p:pic>
      <p:sp>
        <p:nvSpPr>
          <p:cNvPr id="495" name="Google Shape;495;p50"/>
          <p:cNvSpPr txBox="1"/>
          <p:nvPr/>
        </p:nvSpPr>
        <p:spPr>
          <a:xfrm>
            <a:off x="5126175" y="5282825"/>
            <a:ext cx="6624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Twentieth Century"/>
                <a:ea typeface="Twentieth Century"/>
                <a:cs typeface="Twentieth Century"/>
                <a:sym typeface="Twentieth Century"/>
              </a:rPr>
              <a:t>CUSTOM CARDS FOR EACH PLAYER!!!!</a:t>
            </a:r>
            <a:endParaRPr sz="3000">
              <a:latin typeface="Twentieth Century"/>
              <a:ea typeface="Twentieth Century"/>
              <a:cs typeface="Twentieth Century"/>
              <a:sym typeface="Twentieth Century"/>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1"/>
          <p:cNvSpPr txBox="1"/>
          <p:nvPr>
            <p:ph type="title"/>
          </p:nvPr>
        </p:nvSpPr>
        <p:spPr>
          <a:xfrm>
            <a:off x="1236000" y="544346"/>
            <a:ext cx="9720000" cy="87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THANK YOU FOR WATCHING  FROM THE TEAM!!!!</a:t>
            </a:r>
            <a:endParaRPr/>
          </a:p>
        </p:txBody>
      </p:sp>
      <p:sp>
        <p:nvSpPr>
          <p:cNvPr id="502" name="Google Shape;502;p51"/>
          <p:cNvSpPr txBox="1"/>
          <p:nvPr>
            <p:ph idx="1" type="body"/>
          </p:nvPr>
        </p:nvSpPr>
        <p:spPr>
          <a:xfrm>
            <a:off x="1024128" y="1417350"/>
            <a:ext cx="9720000" cy="4023300"/>
          </a:xfrm>
          <a:prstGeom prst="rect">
            <a:avLst/>
          </a:prstGeom>
        </p:spPr>
        <p:txBody>
          <a:bodyPr anchorCtr="0" anchor="t" bIns="45700" lIns="45700" spcFirstLastPara="1" rIns="45700" wrap="square" tIns="45700">
            <a:noAutofit/>
          </a:bodyPr>
          <a:lstStyle/>
          <a:p>
            <a:pPr indent="0" lvl="0" marL="1371600" rtl="0" algn="l">
              <a:spcBef>
                <a:spcPts val="1200"/>
              </a:spcBef>
              <a:spcAft>
                <a:spcPts val="0"/>
              </a:spcAft>
              <a:buNone/>
            </a:pPr>
            <a:r>
              <a:rPr b="1" lang="en-US"/>
              <a:t>R&amp;D TEAM</a:t>
            </a:r>
            <a:r>
              <a:rPr lang="en-US"/>
              <a:t>: Prabhat Reddy</a:t>
            </a:r>
            <a:endParaRPr/>
          </a:p>
          <a:p>
            <a:pPr indent="0" lvl="0" marL="1371600" rtl="0" algn="l">
              <a:spcBef>
                <a:spcPts val="1200"/>
              </a:spcBef>
              <a:spcAft>
                <a:spcPts val="0"/>
              </a:spcAft>
              <a:buNone/>
            </a:pPr>
            <a:r>
              <a:rPr lang="en-US"/>
              <a:t>			Madhavan Nampoothri</a:t>
            </a:r>
            <a:endParaRPr/>
          </a:p>
          <a:p>
            <a:pPr indent="0" lvl="0" marL="1371600" rtl="0" algn="l">
              <a:spcBef>
                <a:spcPts val="1200"/>
              </a:spcBef>
              <a:spcAft>
                <a:spcPts val="0"/>
              </a:spcAft>
              <a:buNone/>
            </a:pPr>
            <a:r>
              <a:rPr lang="en-US"/>
              <a:t>			Sibibalan Jeevanandam</a:t>
            </a:r>
            <a:endParaRPr/>
          </a:p>
          <a:p>
            <a:pPr indent="0" lvl="0" marL="1371600" rtl="0" algn="l">
              <a:spcBef>
                <a:spcPts val="1200"/>
              </a:spcBef>
              <a:spcAft>
                <a:spcPts val="0"/>
              </a:spcAft>
              <a:buNone/>
            </a:pPr>
            <a:r>
              <a:rPr lang="en-US"/>
              <a:t>			Abhishek Tak</a:t>
            </a:r>
            <a:endParaRPr/>
          </a:p>
          <a:p>
            <a:pPr indent="0" lvl="0" marL="1371600" rtl="0" algn="l">
              <a:spcBef>
                <a:spcPts val="1200"/>
              </a:spcBef>
              <a:spcAft>
                <a:spcPts val="0"/>
              </a:spcAft>
              <a:buNone/>
            </a:pPr>
            <a:r>
              <a:rPr lang="en-US"/>
              <a:t>			Velturi Harshavardhan</a:t>
            </a:r>
            <a:endParaRPr/>
          </a:p>
          <a:p>
            <a:pPr indent="0" lvl="0" marL="914400" rtl="0" algn="l">
              <a:spcBef>
                <a:spcPts val="1200"/>
              </a:spcBef>
              <a:spcAft>
                <a:spcPts val="0"/>
              </a:spcAft>
              <a:buNone/>
            </a:pPr>
            <a:r>
              <a:rPr lang="en-US"/>
              <a:t> </a:t>
            </a:r>
            <a:r>
              <a:rPr b="1" lang="en-US"/>
              <a:t>DESIGN TEAM</a:t>
            </a:r>
            <a:r>
              <a:rPr lang="en-US"/>
              <a:t>: </a:t>
            </a:r>
            <a:r>
              <a:rPr lang="en-US"/>
              <a:t>Yashas S V</a:t>
            </a:r>
            <a:endParaRPr/>
          </a:p>
          <a:p>
            <a:pPr indent="0" lvl="0" marL="914400" rtl="0" algn="l">
              <a:spcBef>
                <a:spcPts val="1200"/>
              </a:spcBef>
              <a:spcAft>
                <a:spcPts val="0"/>
              </a:spcAft>
              <a:buNone/>
            </a:pPr>
            <a:r>
              <a:rPr lang="en-US"/>
              <a:t>              	      </a:t>
            </a:r>
            <a:r>
              <a:rPr lang="en-US"/>
              <a:t>Vattem Abhilash</a:t>
            </a:r>
            <a:endParaRPr/>
          </a:p>
          <a:p>
            <a:pPr indent="0" lvl="0" marL="0" rtl="0" algn="l">
              <a:spcBef>
                <a:spcPts val="1200"/>
              </a:spcBef>
              <a:spcAft>
                <a:spcPts val="0"/>
              </a:spcAft>
              <a:buNone/>
            </a:pPr>
            <a:r>
              <a:rPr lang="en-US"/>
              <a:t>  </a:t>
            </a:r>
            <a:r>
              <a:rPr b="1" lang="en-US"/>
              <a:t>CONTENT DEV TEAM</a:t>
            </a:r>
            <a:r>
              <a:rPr lang="en-US"/>
              <a:t>: Umaeshwer Shankar</a:t>
            </a:r>
            <a:endParaRPr/>
          </a:p>
          <a:p>
            <a:pPr indent="0" lvl="0" marL="2286000" rtl="0" algn="l">
              <a:spcBef>
                <a:spcPts val="1200"/>
              </a:spcBef>
              <a:spcAft>
                <a:spcPts val="0"/>
              </a:spcAft>
              <a:buNone/>
            </a:pPr>
            <a:r>
              <a:rPr lang="en-US"/>
              <a:t>      Rahul Choudhary</a:t>
            </a:r>
            <a:endParaRPr/>
          </a:p>
          <a:p>
            <a:pPr indent="0" lvl="0" marL="2286000" rtl="0" algn="l">
              <a:spcBef>
                <a:spcPts val="1200"/>
              </a:spcBef>
              <a:spcAft>
                <a:spcPts val="0"/>
              </a:spcAft>
              <a:buNone/>
            </a:pPr>
            <a:r>
              <a:rPr lang="en-US"/>
              <a:t>      Adithya T Deepak</a:t>
            </a:r>
            <a:endParaRPr/>
          </a:p>
          <a:p>
            <a:pPr indent="0" lvl="0" marL="2286000" rtl="0" algn="l">
              <a:spcBef>
                <a:spcPts val="1200"/>
              </a:spcBef>
              <a:spcAft>
                <a:spcPts val="200"/>
              </a:spcAft>
              <a:buNone/>
            </a:pPr>
            <a:r>
              <a:rPr lang="en-US"/>
              <a:t>      Sudarshan H V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4300"/>
                                        <p:tgtEl>
                                          <p:spTgt spid="5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4300"/>
                                        <p:tgtEl>
                                          <p:spTgt spid="5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700028" y="585091"/>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THE ARENA</a:t>
            </a:r>
            <a:endParaRPr/>
          </a:p>
        </p:txBody>
      </p:sp>
      <p:pic>
        <p:nvPicPr>
          <p:cNvPr id="120" name="Google Shape;120;p16"/>
          <p:cNvPicPr preferRelativeResize="0"/>
          <p:nvPr/>
        </p:nvPicPr>
        <p:blipFill rotWithShape="1">
          <a:blip r:embed="rId3">
            <a:alphaModFix/>
          </a:blip>
          <a:srcRect b="0" l="0" r="0" t="0"/>
          <a:stretch/>
        </p:blipFill>
        <p:spPr>
          <a:xfrm>
            <a:off x="1024128" y="2131316"/>
            <a:ext cx="4071655" cy="3794527"/>
          </a:xfrm>
          <a:prstGeom prst="rect">
            <a:avLst/>
          </a:prstGeom>
          <a:noFill/>
          <a:ln>
            <a:noFill/>
          </a:ln>
        </p:spPr>
      </p:pic>
      <p:cxnSp>
        <p:nvCxnSpPr>
          <p:cNvPr id="121" name="Google Shape;121;p16"/>
          <p:cNvCxnSpPr/>
          <p:nvPr/>
        </p:nvCxnSpPr>
        <p:spPr>
          <a:xfrm flipH="1" rot="10800000">
            <a:off x="2831977" y="2851984"/>
            <a:ext cx="4358937" cy="921026"/>
          </a:xfrm>
          <a:prstGeom prst="straightConnector1">
            <a:avLst/>
          </a:prstGeom>
          <a:noFill/>
          <a:ln cap="flat" cmpd="sng" w="19050">
            <a:solidFill>
              <a:schemeClr val="dk1"/>
            </a:solidFill>
            <a:prstDash val="solid"/>
            <a:round/>
            <a:headEnd len="sm" w="sm" type="none"/>
            <a:tailEnd len="sm" w="sm" type="none"/>
          </a:ln>
          <a:effectLst>
            <a:outerShdw blurRad="50800" rotWithShape="0" algn="ctr" dir="5400000" dist="12700">
              <a:srgbClr val="000000">
                <a:alpha val="49803"/>
              </a:srgbClr>
            </a:outerShdw>
          </a:effectLst>
        </p:spPr>
      </p:cxnSp>
      <p:cxnSp>
        <p:nvCxnSpPr>
          <p:cNvPr id="122" name="Google Shape;122;p16"/>
          <p:cNvCxnSpPr/>
          <p:nvPr/>
        </p:nvCxnSpPr>
        <p:spPr>
          <a:xfrm>
            <a:off x="2831977" y="4287915"/>
            <a:ext cx="4358937" cy="585927"/>
          </a:xfrm>
          <a:prstGeom prst="straightConnector1">
            <a:avLst/>
          </a:prstGeom>
          <a:noFill/>
          <a:ln cap="flat" cmpd="sng" w="19050">
            <a:solidFill>
              <a:schemeClr val="dk1"/>
            </a:solidFill>
            <a:prstDash val="solid"/>
            <a:round/>
            <a:headEnd len="sm" w="sm" type="none"/>
            <a:tailEnd len="sm" w="sm" type="none"/>
          </a:ln>
          <a:effectLst>
            <a:outerShdw blurRad="50800" rotWithShape="0" algn="ctr" dir="5400000" dist="12700">
              <a:srgbClr val="000000">
                <a:alpha val="49803"/>
              </a:srgbClr>
            </a:outerShdw>
          </a:effectLst>
        </p:spPr>
      </p:cxnSp>
      <p:sp>
        <p:nvSpPr>
          <p:cNvPr id="123" name="Google Shape;123;p16"/>
          <p:cNvSpPr/>
          <p:nvPr/>
        </p:nvSpPr>
        <p:spPr>
          <a:xfrm rot="5400000">
            <a:off x="6996663" y="2228638"/>
            <a:ext cx="3665100" cy="3276600"/>
          </a:xfrm>
          <a:prstGeom prst="hexagon">
            <a:avLst>
              <a:gd fmla="val 25000" name="adj"/>
              <a:gd fmla="val 115470" name="vf"/>
            </a:avLst>
          </a:prstGeom>
          <a:solidFill>
            <a:srgbClr val="FFFFFF"/>
          </a:solidFill>
          <a:ln cap="flat" cmpd="sng" w="76200">
            <a:solidFill>
              <a:schemeClr val="dk2"/>
            </a:solidFill>
            <a:prstDash val="solid"/>
            <a:round/>
            <a:headEnd len="sm" w="sm" type="none"/>
            <a:tailEnd len="sm" w="sm" type="none"/>
          </a:ln>
          <a:effectLst>
            <a:outerShdw blurRad="57150" rotWithShape="0" algn="bl" dir="5400000" dist="19050">
              <a:srgbClr val="0C0C0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6"/>
          <p:cNvPicPr preferRelativeResize="0"/>
          <p:nvPr/>
        </p:nvPicPr>
        <p:blipFill rotWithShape="1">
          <a:blip r:embed="rId4">
            <a:alphaModFix/>
          </a:blip>
          <a:srcRect b="0" l="0" r="0" t="0"/>
          <a:stretch/>
        </p:blipFill>
        <p:spPr>
          <a:xfrm>
            <a:off x="8312178" y="3306864"/>
            <a:ext cx="1082700" cy="1010400"/>
          </a:xfrm>
          <a:prstGeom prst="hexagon">
            <a:avLst>
              <a:gd fmla="val 27551" name="adj"/>
              <a:gd fmla="val 115470" name="vf"/>
            </a:avLst>
          </a:prstGeom>
          <a:noFill/>
          <a:ln>
            <a:noFill/>
          </a:ln>
        </p:spPr>
      </p:pic>
      <p:pic>
        <p:nvPicPr>
          <p:cNvPr id="125" name="Google Shape;125;p16"/>
          <p:cNvPicPr preferRelativeResize="0"/>
          <p:nvPr/>
        </p:nvPicPr>
        <p:blipFill>
          <a:blip r:embed="rId5">
            <a:alphaModFix/>
          </a:blip>
          <a:stretch>
            <a:fillRect/>
          </a:stretch>
        </p:blipFill>
        <p:spPr>
          <a:xfrm>
            <a:off x="8449576" y="2218499"/>
            <a:ext cx="921026" cy="921026"/>
          </a:xfrm>
          <a:prstGeom prst="rect">
            <a:avLst/>
          </a:prstGeom>
          <a:noFill/>
          <a:ln>
            <a:noFill/>
          </a:ln>
        </p:spPr>
      </p:pic>
      <p:pic>
        <p:nvPicPr>
          <p:cNvPr id="126" name="Google Shape;126;p16"/>
          <p:cNvPicPr preferRelativeResize="0"/>
          <p:nvPr/>
        </p:nvPicPr>
        <p:blipFill>
          <a:blip r:embed="rId6">
            <a:alphaModFix/>
          </a:blip>
          <a:stretch>
            <a:fillRect/>
          </a:stretch>
        </p:blipFill>
        <p:spPr>
          <a:xfrm>
            <a:off x="9394912" y="2818312"/>
            <a:ext cx="921026" cy="921026"/>
          </a:xfrm>
          <a:prstGeom prst="rect">
            <a:avLst/>
          </a:prstGeom>
          <a:noFill/>
          <a:ln>
            <a:noFill/>
          </a:ln>
        </p:spPr>
      </p:pic>
      <p:pic>
        <p:nvPicPr>
          <p:cNvPr id="127" name="Google Shape;127;p16"/>
          <p:cNvPicPr preferRelativeResize="0"/>
          <p:nvPr/>
        </p:nvPicPr>
        <p:blipFill>
          <a:blip r:embed="rId7">
            <a:alphaModFix/>
          </a:blip>
          <a:stretch>
            <a:fillRect/>
          </a:stretch>
        </p:blipFill>
        <p:spPr>
          <a:xfrm>
            <a:off x="9394912" y="3911487"/>
            <a:ext cx="849325" cy="849325"/>
          </a:xfrm>
          <a:prstGeom prst="rect">
            <a:avLst/>
          </a:prstGeom>
          <a:noFill/>
          <a:ln>
            <a:noFill/>
          </a:ln>
        </p:spPr>
      </p:pic>
      <p:pic>
        <p:nvPicPr>
          <p:cNvPr id="128" name="Google Shape;128;p16"/>
          <p:cNvPicPr preferRelativeResize="0"/>
          <p:nvPr/>
        </p:nvPicPr>
        <p:blipFill>
          <a:blip r:embed="rId8">
            <a:alphaModFix/>
          </a:blip>
          <a:stretch>
            <a:fillRect/>
          </a:stretch>
        </p:blipFill>
        <p:spPr>
          <a:xfrm>
            <a:off x="8428888" y="4514938"/>
            <a:ext cx="849325" cy="849325"/>
          </a:xfrm>
          <a:prstGeom prst="rect">
            <a:avLst/>
          </a:prstGeom>
          <a:noFill/>
          <a:ln>
            <a:noFill/>
          </a:ln>
        </p:spPr>
      </p:pic>
      <p:pic>
        <p:nvPicPr>
          <p:cNvPr id="129" name="Google Shape;129;p16"/>
          <p:cNvPicPr preferRelativeResize="0"/>
          <p:nvPr/>
        </p:nvPicPr>
        <p:blipFill>
          <a:blip r:embed="rId9">
            <a:alphaModFix/>
          </a:blip>
          <a:stretch>
            <a:fillRect/>
          </a:stretch>
        </p:blipFill>
        <p:spPr>
          <a:xfrm>
            <a:off x="7423388" y="3875638"/>
            <a:ext cx="921026" cy="921026"/>
          </a:xfrm>
          <a:prstGeom prst="rect">
            <a:avLst/>
          </a:prstGeom>
          <a:noFill/>
          <a:ln>
            <a:noFill/>
          </a:ln>
        </p:spPr>
      </p:pic>
      <p:pic>
        <p:nvPicPr>
          <p:cNvPr id="130" name="Google Shape;130;p16"/>
          <p:cNvPicPr preferRelativeResize="0"/>
          <p:nvPr/>
        </p:nvPicPr>
        <p:blipFill>
          <a:blip r:embed="rId10">
            <a:alphaModFix/>
          </a:blip>
          <a:stretch>
            <a:fillRect/>
          </a:stretch>
        </p:blipFill>
        <p:spPr>
          <a:xfrm>
            <a:off x="7342525" y="2741681"/>
            <a:ext cx="1082750" cy="108275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52"/>
          <p:cNvSpPr txBox="1"/>
          <p:nvPr>
            <p:ph idx="1" type="body"/>
          </p:nvPr>
        </p:nvSpPr>
        <p:spPr>
          <a:xfrm>
            <a:off x="1024128" y="2286000"/>
            <a:ext cx="9720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200"/>
              </a:spcAft>
              <a:buNone/>
            </a:pPr>
            <a:r>
              <a:t/>
            </a:r>
            <a:endParaRPr/>
          </a:p>
        </p:txBody>
      </p:sp>
      <p:pic>
        <p:nvPicPr>
          <p:cNvPr id="510" name="Google Shape;510;p52"/>
          <p:cNvPicPr preferRelativeResize="0"/>
          <p:nvPr/>
        </p:nvPicPr>
        <p:blipFill>
          <a:blip r:embed="rId3">
            <a:alphaModFix/>
          </a:blip>
          <a:stretch>
            <a:fillRect/>
          </a:stretch>
        </p:blipFill>
        <p:spPr>
          <a:xfrm>
            <a:off x="95250" y="95250"/>
            <a:ext cx="2349500" cy="2349500"/>
          </a:xfrm>
          <a:prstGeom prst="rect">
            <a:avLst/>
          </a:prstGeom>
          <a:noFill/>
          <a:ln>
            <a:noFill/>
          </a:ln>
        </p:spPr>
      </p:pic>
      <p:pic>
        <p:nvPicPr>
          <p:cNvPr id="511" name="Google Shape;511;p52"/>
          <p:cNvPicPr preferRelativeResize="0"/>
          <p:nvPr/>
        </p:nvPicPr>
        <p:blipFill>
          <a:blip r:embed="rId4">
            <a:alphaModFix/>
          </a:blip>
          <a:stretch>
            <a:fillRect/>
          </a:stretch>
        </p:blipFill>
        <p:spPr>
          <a:xfrm>
            <a:off x="3556000" y="285750"/>
            <a:ext cx="2651124" cy="2651124"/>
          </a:xfrm>
          <a:prstGeom prst="rect">
            <a:avLst/>
          </a:prstGeom>
          <a:noFill/>
          <a:ln>
            <a:noFill/>
          </a:ln>
        </p:spPr>
      </p:pic>
      <p:pic>
        <p:nvPicPr>
          <p:cNvPr id="512" name="Google Shape;512;p52"/>
          <p:cNvPicPr preferRelativeResize="0"/>
          <p:nvPr/>
        </p:nvPicPr>
        <p:blipFill>
          <a:blip r:embed="rId5">
            <a:alphaModFix/>
          </a:blip>
          <a:stretch>
            <a:fillRect/>
          </a:stretch>
        </p:blipFill>
        <p:spPr>
          <a:xfrm>
            <a:off x="6524625" y="381000"/>
            <a:ext cx="2476499" cy="2476499"/>
          </a:xfrm>
          <a:prstGeom prst="rect">
            <a:avLst/>
          </a:prstGeom>
          <a:noFill/>
          <a:ln>
            <a:noFill/>
          </a:ln>
        </p:spPr>
      </p:pic>
      <p:pic>
        <p:nvPicPr>
          <p:cNvPr id="513" name="Google Shape;513;p52"/>
          <p:cNvPicPr preferRelativeResize="0"/>
          <p:nvPr/>
        </p:nvPicPr>
        <p:blipFill>
          <a:blip r:embed="rId6">
            <a:alphaModFix/>
          </a:blip>
          <a:stretch>
            <a:fillRect/>
          </a:stretch>
        </p:blipFill>
        <p:spPr>
          <a:xfrm>
            <a:off x="381000" y="3460750"/>
            <a:ext cx="2476499" cy="2476499"/>
          </a:xfrm>
          <a:prstGeom prst="rect">
            <a:avLst/>
          </a:prstGeom>
          <a:noFill/>
          <a:ln>
            <a:noFill/>
          </a:ln>
        </p:spPr>
      </p:pic>
      <p:pic>
        <p:nvPicPr>
          <p:cNvPr id="514" name="Google Shape;514;p52"/>
          <p:cNvPicPr preferRelativeResize="0"/>
          <p:nvPr/>
        </p:nvPicPr>
        <p:blipFill>
          <a:blip r:embed="rId7">
            <a:alphaModFix/>
          </a:blip>
          <a:stretch>
            <a:fillRect/>
          </a:stretch>
        </p:blipFill>
        <p:spPr>
          <a:xfrm>
            <a:off x="3317875" y="3667125"/>
            <a:ext cx="2270126" cy="2270126"/>
          </a:xfrm>
          <a:prstGeom prst="rect">
            <a:avLst/>
          </a:prstGeom>
          <a:noFill/>
          <a:ln>
            <a:noFill/>
          </a:ln>
        </p:spPr>
      </p:pic>
      <p:pic>
        <p:nvPicPr>
          <p:cNvPr id="515" name="Google Shape;515;p52"/>
          <p:cNvPicPr preferRelativeResize="0"/>
          <p:nvPr/>
        </p:nvPicPr>
        <p:blipFill>
          <a:blip r:embed="rId8">
            <a:alphaModFix/>
          </a:blip>
          <a:stretch>
            <a:fillRect/>
          </a:stretch>
        </p:blipFill>
        <p:spPr>
          <a:xfrm>
            <a:off x="5905500" y="3825875"/>
            <a:ext cx="2111376" cy="2111376"/>
          </a:xfrm>
          <a:prstGeom prst="rect">
            <a:avLst/>
          </a:prstGeom>
          <a:noFill/>
          <a:ln>
            <a:noFill/>
          </a:ln>
        </p:spPr>
      </p:pic>
      <p:pic>
        <p:nvPicPr>
          <p:cNvPr id="516" name="Google Shape;516;p52"/>
          <p:cNvPicPr preferRelativeResize="0"/>
          <p:nvPr/>
        </p:nvPicPr>
        <p:blipFill>
          <a:blip r:embed="rId9">
            <a:alphaModFix/>
          </a:blip>
          <a:stretch>
            <a:fillRect/>
          </a:stretch>
        </p:blipFill>
        <p:spPr>
          <a:xfrm>
            <a:off x="8474000" y="3563937"/>
            <a:ext cx="2270124" cy="2270124"/>
          </a:xfrm>
          <a:prstGeom prst="rect">
            <a:avLst/>
          </a:prstGeom>
          <a:noFill/>
          <a:ln>
            <a:noFill/>
          </a:ln>
        </p:spPr>
      </p:pic>
      <p:pic>
        <p:nvPicPr>
          <p:cNvPr id="517" name="Google Shape;517;p52"/>
          <p:cNvPicPr preferRelativeResize="0"/>
          <p:nvPr/>
        </p:nvPicPr>
        <p:blipFill rotWithShape="1">
          <a:blip r:embed="rId10">
            <a:alphaModFix/>
          </a:blip>
          <a:srcRect b="0" l="0" r="0" t="0"/>
          <a:stretch/>
        </p:blipFill>
        <p:spPr>
          <a:xfrm>
            <a:off x="9390786" y="1158737"/>
            <a:ext cx="900654" cy="921026"/>
          </a:xfrm>
          <a:prstGeom prst="rect">
            <a:avLst/>
          </a:prstGeom>
          <a:noFill/>
          <a:ln>
            <a:noFill/>
          </a:ln>
        </p:spPr>
      </p:pic>
      <p:pic>
        <p:nvPicPr>
          <p:cNvPr id="518" name="Google Shape;518;p52"/>
          <p:cNvPicPr preferRelativeResize="0"/>
          <p:nvPr/>
        </p:nvPicPr>
        <p:blipFill rotWithShape="1">
          <a:blip r:embed="rId11">
            <a:alphaModFix/>
          </a:blip>
          <a:srcRect b="0" l="33642" r="33808" t="0"/>
          <a:stretch/>
        </p:blipFill>
        <p:spPr>
          <a:xfrm>
            <a:off x="8843761" y="2444746"/>
            <a:ext cx="735291" cy="13052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INITIAL CURRENCY</a:t>
            </a:r>
            <a:endParaRPr/>
          </a:p>
        </p:txBody>
      </p:sp>
      <p:pic>
        <p:nvPicPr>
          <p:cNvPr id="137" name="Google Shape;137;p17"/>
          <p:cNvPicPr preferRelativeResize="0"/>
          <p:nvPr/>
        </p:nvPicPr>
        <p:blipFill rotWithShape="1">
          <a:blip r:embed="rId3">
            <a:alphaModFix/>
          </a:blip>
          <a:srcRect b="28699" l="23011" r="23688" t="29165"/>
          <a:stretch/>
        </p:blipFill>
        <p:spPr>
          <a:xfrm>
            <a:off x="5711454" y="2084832"/>
            <a:ext cx="3630967" cy="1567466"/>
          </a:xfrm>
          <a:prstGeom prst="rect">
            <a:avLst/>
          </a:prstGeom>
          <a:noFill/>
          <a:ln>
            <a:noFill/>
          </a:ln>
        </p:spPr>
      </p:pic>
      <p:pic>
        <p:nvPicPr>
          <p:cNvPr id="138" name="Google Shape;138;p17"/>
          <p:cNvPicPr preferRelativeResize="0"/>
          <p:nvPr/>
        </p:nvPicPr>
        <p:blipFill rotWithShape="1">
          <a:blip r:embed="rId3">
            <a:alphaModFix/>
          </a:blip>
          <a:srcRect b="28699" l="23011" r="23688" t="29165"/>
          <a:stretch/>
        </p:blipFill>
        <p:spPr>
          <a:xfrm>
            <a:off x="5863854" y="2237232"/>
            <a:ext cx="3630967" cy="1567466"/>
          </a:xfrm>
          <a:prstGeom prst="rect">
            <a:avLst/>
          </a:prstGeom>
          <a:noFill/>
          <a:ln>
            <a:noFill/>
          </a:ln>
        </p:spPr>
      </p:pic>
      <p:pic>
        <p:nvPicPr>
          <p:cNvPr id="139" name="Google Shape;139;p17"/>
          <p:cNvPicPr preferRelativeResize="0"/>
          <p:nvPr/>
        </p:nvPicPr>
        <p:blipFill rotWithShape="1">
          <a:blip r:embed="rId3">
            <a:alphaModFix/>
          </a:blip>
          <a:srcRect b="28699" l="23011" r="23688" t="29165"/>
          <a:stretch/>
        </p:blipFill>
        <p:spPr>
          <a:xfrm>
            <a:off x="6016254" y="2389632"/>
            <a:ext cx="3630967" cy="1567466"/>
          </a:xfrm>
          <a:prstGeom prst="rect">
            <a:avLst/>
          </a:prstGeom>
          <a:noFill/>
          <a:ln>
            <a:noFill/>
          </a:ln>
        </p:spPr>
      </p:pic>
      <p:sp>
        <p:nvSpPr>
          <p:cNvPr id="140" name="Google Shape;140;p17"/>
          <p:cNvSpPr txBox="1"/>
          <p:nvPr/>
        </p:nvSpPr>
        <p:spPr>
          <a:xfrm>
            <a:off x="9869864" y="2630078"/>
            <a:ext cx="11594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Twentieth Century"/>
                <a:ea typeface="Twentieth Century"/>
                <a:cs typeface="Twentieth Century"/>
                <a:sym typeface="Twentieth Century"/>
              </a:rPr>
              <a:t> $</a:t>
            </a:r>
            <a:r>
              <a:rPr b="1" lang="en-US" sz="1800">
                <a:solidFill>
                  <a:schemeClr val="dk1"/>
                </a:solidFill>
                <a:latin typeface="Twentieth Century"/>
                <a:ea typeface="Twentieth Century"/>
                <a:cs typeface="Twentieth Century"/>
                <a:sym typeface="Twentieth Century"/>
              </a:rPr>
              <a:t>1,0</a:t>
            </a:r>
            <a:r>
              <a:rPr b="1" i="0" lang="en-US" sz="1800" u="none" cap="none" strike="noStrike">
                <a:solidFill>
                  <a:schemeClr val="dk1"/>
                </a:solidFill>
                <a:latin typeface="Twentieth Century"/>
                <a:ea typeface="Twentieth Century"/>
                <a:cs typeface="Twentieth Century"/>
                <a:sym typeface="Twentieth Century"/>
              </a:rPr>
              <a:t>0,000</a:t>
            </a:r>
            <a:endParaRPr b="1" sz="1800">
              <a:solidFill>
                <a:schemeClr val="dk1"/>
              </a:solidFill>
              <a:latin typeface="Twentieth Century"/>
              <a:ea typeface="Twentieth Century"/>
              <a:cs typeface="Twentieth Century"/>
              <a:sym typeface="Twentieth Century"/>
            </a:endParaRPr>
          </a:p>
        </p:txBody>
      </p:sp>
      <p:pic>
        <p:nvPicPr>
          <p:cNvPr id="141" name="Google Shape;141;p17"/>
          <p:cNvPicPr preferRelativeResize="0"/>
          <p:nvPr/>
        </p:nvPicPr>
        <p:blipFill>
          <a:blip r:embed="rId4">
            <a:alphaModFix/>
          </a:blip>
          <a:stretch>
            <a:fillRect/>
          </a:stretch>
        </p:blipFill>
        <p:spPr>
          <a:xfrm>
            <a:off x="1599475" y="2389625"/>
            <a:ext cx="2651124" cy="2651124"/>
          </a:xfrm>
          <a:prstGeom prst="rect">
            <a:avLst/>
          </a:prstGeom>
          <a:noFill/>
          <a:ln>
            <a:noFill/>
          </a:ln>
        </p:spPr>
      </p:pic>
      <p:pic>
        <p:nvPicPr>
          <p:cNvPr id="142" name="Google Shape;142;p17"/>
          <p:cNvPicPr preferRelativeResize="0"/>
          <p:nvPr/>
        </p:nvPicPr>
        <p:blipFill>
          <a:blip r:embed="rId5">
            <a:alphaModFix/>
          </a:blip>
          <a:stretch>
            <a:fillRect/>
          </a:stretch>
        </p:blipFill>
        <p:spPr>
          <a:xfrm>
            <a:off x="6666087" y="4364775"/>
            <a:ext cx="1721725" cy="1721725"/>
          </a:xfrm>
          <a:prstGeom prst="rect">
            <a:avLst/>
          </a:prstGeom>
          <a:noFill/>
          <a:ln>
            <a:noFill/>
          </a:ln>
        </p:spPr>
      </p:pic>
      <p:pic>
        <p:nvPicPr>
          <p:cNvPr id="143" name="Google Shape;143;p17"/>
          <p:cNvPicPr preferRelativeResize="0"/>
          <p:nvPr/>
        </p:nvPicPr>
        <p:blipFill>
          <a:blip r:embed="rId5">
            <a:alphaModFix/>
          </a:blip>
          <a:stretch>
            <a:fillRect/>
          </a:stretch>
        </p:blipFill>
        <p:spPr>
          <a:xfrm>
            <a:off x="6818487" y="4517175"/>
            <a:ext cx="1721725" cy="1721725"/>
          </a:xfrm>
          <a:prstGeom prst="rect">
            <a:avLst/>
          </a:prstGeom>
          <a:noFill/>
          <a:ln>
            <a:noFill/>
          </a:ln>
        </p:spPr>
      </p:pic>
      <p:pic>
        <p:nvPicPr>
          <p:cNvPr id="144" name="Google Shape;144;p17"/>
          <p:cNvPicPr preferRelativeResize="0"/>
          <p:nvPr/>
        </p:nvPicPr>
        <p:blipFill>
          <a:blip r:embed="rId5">
            <a:alphaModFix/>
          </a:blip>
          <a:stretch>
            <a:fillRect/>
          </a:stretch>
        </p:blipFill>
        <p:spPr>
          <a:xfrm>
            <a:off x="6970887" y="4669575"/>
            <a:ext cx="1721725" cy="1721725"/>
          </a:xfrm>
          <a:prstGeom prst="rect">
            <a:avLst/>
          </a:prstGeom>
          <a:noFill/>
          <a:ln>
            <a:noFill/>
          </a:ln>
        </p:spPr>
      </p:pic>
      <p:pic>
        <p:nvPicPr>
          <p:cNvPr id="145" name="Google Shape;145;p17"/>
          <p:cNvPicPr preferRelativeResize="0"/>
          <p:nvPr/>
        </p:nvPicPr>
        <p:blipFill>
          <a:blip r:embed="rId5">
            <a:alphaModFix/>
          </a:blip>
          <a:stretch>
            <a:fillRect/>
          </a:stretch>
        </p:blipFill>
        <p:spPr>
          <a:xfrm>
            <a:off x="7123287" y="4821975"/>
            <a:ext cx="1721725" cy="1721725"/>
          </a:xfrm>
          <a:prstGeom prst="rect">
            <a:avLst/>
          </a:prstGeom>
          <a:noFill/>
          <a:ln>
            <a:noFill/>
          </a:ln>
        </p:spPr>
      </p:pic>
      <p:pic>
        <p:nvPicPr>
          <p:cNvPr id="146" name="Google Shape;146;p17"/>
          <p:cNvPicPr preferRelativeResize="0"/>
          <p:nvPr/>
        </p:nvPicPr>
        <p:blipFill>
          <a:blip r:embed="rId5">
            <a:alphaModFix/>
          </a:blip>
          <a:stretch>
            <a:fillRect/>
          </a:stretch>
        </p:blipFill>
        <p:spPr>
          <a:xfrm>
            <a:off x="7275687" y="4974375"/>
            <a:ext cx="1721725" cy="1721725"/>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A USEFUL TIP</a:t>
            </a:r>
            <a:endParaRPr/>
          </a:p>
        </p:txBody>
      </p:sp>
      <p:pic>
        <p:nvPicPr>
          <p:cNvPr id="153" name="Google Shape;153;p18"/>
          <p:cNvPicPr preferRelativeResize="0"/>
          <p:nvPr/>
        </p:nvPicPr>
        <p:blipFill rotWithShape="1">
          <a:blip r:embed="rId3">
            <a:alphaModFix/>
          </a:blip>
          <a:srcRect b="24058" l="23307" r="19226" t="30460"/>
          <a:stretch/>
        </p:blipFill>
        <p:spPr>
          <a:xfrm>
            <a:off x="1024128" y="2808815"/>
            <a:ext cx="4792210" cy="2071158"/>
          </a:xfrm>
          <a:prstGeom prst="rect">
            <a:avLst/>
          </a:prstGeom>
          <a:noFill/>
          <a:ln>
            <a:noFill/>
          </a:ln>
        </p:spPr>
      </p:pic>
      <p:pic>
        <p:nvPicPr>
          <p:cNvPr id="154" name="Google Shape;154;p18"/>
          <p:cNvPicPr preferRelativeResize="0"/>
          <p:nvPr/>
        </p:nvPicPr>
        <p:blipFill rotWithShape="1">
          <a:blip r:embed="rId4">
            <a:alphaModFix/>
          </a:blip>
          <a:srcRect b="23757" l="20263" r="21656" t="30668"/>
          <a:stretch/>
        </p:blipFill>
        <p:spPr>
          <a:xfrm>
            <a:off x="6305341" y="2808815"/>
            <a:ext cx="4833729" cy="2071158"/>
          </a:xfrm>
          <a:prstGeom prst="rect">
            <a:avLst/>
          </a:prstGeom>
          <a:noFill/>
          <a:ln>
            <a:noFill/>
          </a:ln>
        </p:spPr>
      </p:pic>
      <p:sp>
        <p:nvSpPr>
          <p:cNvPr id="155" name="Google Shape;155;p18"/>
          <p:cNvSpPr/>
          <p:nvPr/>
        </p:nvSpPr>
        <p:spPr>
          <a:xfrm>
            <a:off x="8568965" y="5137608"/>
            <a:ext cx="367645" cy="725864"/>
          </a:xfrm>
          <a:prstGeom prst="upArrow">
            <a:avLst>
              <a:gd fmla="val 50000" name="adj1"/>
              <a:gd fmla="val 50000" name="adj2"/>
            </a:avLst>
          </a:prstGeom>
          <a:gradFill>
            <a:gsLst>
              <a:gs pos="0">
                <a:srgbClr val="3BAC8C"/>
              </a:gs>
              <a:gs pos="100000">
                <a:srgbClr val="52D8AB"/>
              </a:gs>
            </a:gsLst>
            <a:path path="circle">
              <a:fillToRect b="50%" l="50%" r="50%" t="50%"/>
            </a:path>
            <a:tileRect/>
          </a:gradFill>
          <a:ln cap="flat" cmpd="sng" w="9525">
            <a:solidFill>
              <a:schemeClr val="accent4"/>
            </a:solidFill>
            <a:prstDash val="solid"/>
            <a:round/>
            <a:headEnd len="sm" w="sm" type="none"/>
            <a:tailEnd len="sm" w="sm" type="none"/>
          </a:ln>
          <a:effectLst>
            <a:outerShdw blurRad="50800" rotWithShape="0" algn="ctr" dir="5400000" dist="127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56" name="Google Shape;156;p18"/>
          <p:cNvSpPr/>
          <p:nvPr/>
        </p:nvSpPr>
        <p:spPr>
          <a:xfrm rot="10800000">
            <a:off x="3236410" y="1917600"/>
            <a:ext cx="367645" cy="725864"/>
          </a:xfrm>
          <a:prstGeom prst="upArrow">
            <a:avLst>
              <a:gd fmla="val 50000" name="adj1"/>
              <a:gd fmla="val 50000" name="adj2"/>
            </a:avLst>
          </a:prstGeom>
          <a:solidFill>
            <a:srgbClr val="FF0000"/>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9"/>
          <p:cNvSpPr txBox="1"/>
          <p:nvPr>
            <p:ph type="title"/>
          </p:nvPr>
        </p:nvSpPr>
        <p:spPr>
          <a:xfrm>
            <a:off x="1024128" y="569466"/>
            <a:ext cx="972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GAMEPLAY</a:t>
            </a:r>
            <a:endParaRPr/>
          </a:p>
        </p:txBody>
      </p:sp>
      <p:pic>
        <p:nvPicPr>
          <p:cNvPr id="163" name="Google Shape;163;p19"/>
          <p:cNvPicPr preferRelativeResize="0"/>
          <p:nvPr/>
        </p:nvPicPr>
        <p:blipFill rotWithShape="1">
          <a:blip r:embed="rId3">
            <a:alphaModFix/>
          </a:blip>
          <a:srcRect b="0" l="0" r="0" t="0"/>
          <a:stretch/>
        </p:blipFill>
        <p:spPr>
          <a:xfrm>
            <a:off x="8314441" y="2501857"/>
            <a:ext cx="3266388" cy="2306887"/>
          </a:xfrm>
          <a:prstGeom prst="rect">
            <a:avLst/>
          </a:prstGeom>
          <a:noFill/>
          <a:ln>
            <a:noFill/>
          </a:ln>
        </p:spPr>
      </p:pic>
      <p:sp>
        <p:nvSpPr>
          <p:cNvPr id="164" name="Google Shape;164;p19"/>
          <p:cNvSpPr/>
          <p:nvPr/>
        </p:nvSpPr>
        <p:spPr>
          <a:xfrm>
            <a:off x="8013532" y="2093281"/>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65" name="Google Shape;165;p19"/>
          <p:cNvSpPr txBox="1"/>
          <p:nvPr/>
        </p:nvSpPr>
        <p:spPr>
          <a:xfrm>
            <a:off x="8098718" y="2069169"/>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6</a:t>
            </a:r>
            <a:endParaRPr sz="1800">
              <a:solidFill>
                <a:schemeClr val="dk1"/>
              </a:solidFill>
              <a:latin typeface="Twentieth Century"/>
              <a:ea typeface="Twentieth Century"/>
              <a:cs typeface="Twentieth Century"/>
              <a:sym typeface="Twentieth Century"/>
            </a:endParaRPr>
          </a:p>
        </p:txBody>
      </p:sp>
      <p:sp>
        <p:nvSpPr>
          <p:cNvPr id="166" name="Google Shape;166;p19"/>
          <p:cNvSpPr/>
          <p:nvPr/>
        </p:nvSpPr>
        <p:spPr>
          <a:xfrm>
            <a:off x="8013532" y="2778380"/>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67" name="Google Shape;167;p19"/>
          <p:cNvSpPr txBox="1"/>
          <p:nvPr/>
        </p:nvSpPr>
        <p:spPr>
          <a:xfrm>
            <a:off x="8132439" y="2724949"/>
            <a:ext cx="5844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5</a:t>
            </a:r>
            <a:endParaRPr sz="1800">
              <a:solidFill>
                <a:schemeClr val="dk1"/>
              </a:solidFill>
              <a:latin typeface="Twentieth Century"/>
              <a:ea typeface="Twentieth Century"/>
              <a:cs typeface="Twentieth Century"/>
              <a:sym typeface="Twentieth Century"/>
            </a:endParaRPr>
          </a:p>
        </p:txBody>
      </p:sp>
      <p:sp>
        <p:nvSpPr>
          <p:cNvPr id="168" name="Google Shape;168;p19"/>
          <p:cNvSpPr/>
          <p:nvPr/>
        </p:nvSpPr>
        <p:spPr>
          <a:xfrm>
            <a:off x="8013532" y="3531719"/>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69" name="Google Shape;169;p19"/>
          <p:cNvSpPr txBox="1"/>
          <p:nvPr/>
        </p:nvSpPr>
        <p:spPr>
          <a:xfrm>
            <a:off x="8098718" y="3507607"/>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4</a:t>
            </a:r>
            <a:endParaRPr sz="1800">
              <a:solidFill>
                <a:schemeClr val="dk1"/>
              </a:solidFill>
              <a:latin typeface="Twentieth Century"/>
              <a:ea typeface="Twentieth Century"/>
              <a:cs typeface="Twentieth Century"/>
              <a:sym typeface="Twentieth Century"/>
            </a:endParaRPr>
          </a:p>
        </p:txBody>
      </p:sp>
      <p:sp>
        <p:nvSpPr>
          <p:cNvPr id="170" name="Google Shape;170;p19"/>
          <p:cNvSpPr/>
          <p:nvPr/>
        </p:nvSpPr>
        <p:spPr>
          <a:xfrm>
            <a:off x="8013532" y="4218565"/>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71" name="Google Shape;171;p19"/>
          <p:cNvSpPr txBox="1"/>
          <p:nvPr/>
        </p:nvSpPr>
        <p:spPr>
          <a:xfrm>
            <a:off x="8098718" y="4194453"/>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3</a:t>
            </a:r>
            <a:endParaRPr sz="1800">
              <a:solidFill>
                <a:schemeClr val="dk1"/>
              </a:solidFill>
              <a:latin typeface="Twentieth Century"/>
              <a:ea typeface="Twentieth Century"/>
              <a:cs typeface="Twentieth Century"/>
              <a:sym typeface="Twentieth Century"/>
            </a:endParaRPr>
          </a:p>
        </p:txBody>
      </p:sp>
      <p:sp>
        <p:nvSpPr>
          <p:cNvPr id="172" name="Google Shape;172;p19"/>
          <p:cNvSpPr/>
          <p:nvPr/>
        </p:nvSpPr>
        <p:spPr>
          <a:xfrm>
            <a:off x="8013532" y="4896899"/>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73" name="Google Shape;173;p19"/>
          <p:cNvSpPr txBox="1"/>
          <p:nvPr/>
        </p:nvSpPr>
        <p:spPr>
          <a:xfrm>
            <a:off x="8098718" y="4872787"/>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2</a:t>
            </a:r>
            <a:endParaRPr sz="1800">
              <a:solidFill>
                <a:schemeClr val="dk1"/>
              </a:solidFill>
              <a:latin typeface="Twentieth Century"/>
              <a:ea typeface="Twentieth Century"/>
              <a:cs typeface="Twentieth Century"/>
              <a:sym typeface="Twentieth Century"/>
            </a:endParaRPr>
          </a:p>
        </p:txBody>
      </p:sp>
      <p:sp>
        <p:nvSpPr>
          <p:cNvPr id="174" name="Google Shape;174;p19"/>
          <p:cNvSpPr/>
          <p:nvPr/>
        </p:nvSpPr>
        <p:spPr>
          <a:xfrm>
            <a:off x="8014625" y="5469765"/>
            <a:ext cx="584462" cy="312693"/>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75" name="Google Shape;175;p19"/>
          <p:cNvSpPr txBox="1"/>
          <p:nvPr/>
        </p:nvSpPr>
        <p:spPr>
          <a:xfrm>
            <a:off x="8099811" y="5445653"/>
            <a:ext cx="5844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1</a:t>
            </a:r>
            <a:endParaRPr sz="1800">
              <a:solidFill>
                <a:schemeClr val="dk1"/>
              </a:solidFill>
              <a:latin typeface="Twentieth Century"/>
              <a:ea typeface="Twentieth Century"/>
              <a:cs typeface="Twentieth Century"/>
              <a:sym typeface="Twentieth Century"/>
            </a:endParaRPr>
          </a:p>
        </p:txBody>
      </p:sp>
      <p:pic>
        <p:nvPicPr>
          <p:cNvPr id="176" name="Google Shape;176;p19"/>
          <p:cNvPicPr preferRelativeResize="0"/>
          <p:nvPr/>
        </p:nvPicPr>
        <p:blipFill>
          <a:blip r:embed="rId4">
            <a:alphaModFix/>
          </a:blip>
          <a:stretch>
            <a:fillRect/>
          </a:stretch>
        </p:blipFill>
        <p:spPr>
          <a:xfrm>
            <a:off x="7231627" y="1949310"/>
            <a:ext cx="609051" cy="609051"/>
          </a:xfrm>
          <a:prstGeom prst="rect">
            <a:avLst/>
          </a:prstGeom>
          <a:noFill/>
          <a:ln>
            <a:noFill/>
          </a:ln>
        </p:spPr>
      </p:pic>
      <p:pic>
        <p:nvPicPr>
          <p:cNvPr id="177" name="Google Shape;177;p19"/>
          <p:cNvPicPr preferRelativeResize="0"/>
          <p:nvPr/>
        </p:nvPicPr>
        <p:blipFill>
          <a:blip r:embed="rId5">
            <a:alphaModFix/>
          </a:blip>
          <a:stretch>
            <a:fillRect/>
          </a:stretch>
        </p:blipFill>
        <p:spPr>
          <a:xfrm>
            <a:off x="7287763" y="4071540"/>
            <a:ext cx="609051" cy="609051"/>
          </a:xfrm>
          <a:prstGeom prst="rect">
            <a:avLst/>
          </a:prstGeom>
          <a:noFill/>
          <a:ln>
            <a:noFill/>
          </a:ln>
        </p:spPr>
      </p:pic>
      <p:pic>
        <p:nvPicPr>
          <p:cNvPr id="178" name="Google Shape;178;p19"/>
          <p:cNvPicPr preferRelativeResize="0"/>
          <p:nvPr/>
        </p:nvPicPr>
        <p:blipFill>
          <a:blip r:embed="rId6">
            <a:alphaModFix/>
          </a:blip>
          <a:stretch>
            <a:fillRect/>
          </a:stretch>
        </p:blipFill>
        <p:spPr>
          <a:xfrm>
            <a:off x="7300575" y="3446650"/>
            <a:ext cx="496751" cy="496751"/>
          </a:xfrm>
          <a:prstGeom prst="rect">
            <a:avLst/>
          </a:prstGeom>
          <a:noFill/>
          <a:ln>
            <a:noFill/>
          </a:ln>
        </p:spPr>
      </p:pic>
      <p:pic>
        <p:nvPicPr>
          <p:cNvPr id="179" name="Google Shape;179;p19"/>
          <p:cNvPicPr preferRelativeResize="0"/>
          <p:nvPr/>
        </p:nvPicPr>
        <p:blipFill>
          <a:blip r:embed="rId7">
            <a:alphaModFix/>
          </a:blip>
          <a:stretch>
            <a:fillRect/>
          </a:stretch>
        </p:blipFill>
        <p:spPr>
          <a:xfrm>
            <a:off x="7317450" y="5445646"/>
            <a:ext cx="609051" cy="609051"/>
          </a:xfrm>
          <a:prstGeom prst="rect">
            <a:avLst/>
          </a:prstGeom>
          <a:noFill/>
          <a:ln>
            <a:noFill/>
          </a:ln>
        </p:spPr>
      </p:pic>
      <p:pic>
        <p:nvPicPr>
          <p:cNvPr id="180" name="Google Shape;180;p19"/>
          <p:cNvPicPr preferRelativeResize="0"/>
          <p:nvPr/>
        </p:nvPicPr>
        <p:blipFill>
          <a:blip r:embed="rId8">
            <a:alphaModFix/>
          </a:blip>
          <a:stretch>
            <a:fillRect/>
          </a:stretch>
        </p:blipFill>
        <p:spPr>
          <a:xfrm>
            <a:off x="7317450" y="4758613"/>
            <a:ext cx="609049" cy="609019"/>
          </a:xfrm>
          <a:prstGeom prst="rect">
            <a:avLst/>
          </a:prstGeom>
          <a:noFill/>
          <a:ln>
            <a:noFill/>
          </a:ln>
        </p:spPr>
      </p:pic>
      <p:pic>
        <p:nvPicPr>
          <p:cNvPr id="181" name="Google Shape;181;p19"/>
          <p:cNvPicPr preferRelativeResize="0"/>
          <p:nvPr/>
        </p:nvPicPr>
        <p:blipFill>
          <a:blip r:embed="rId9">
            <a:alphaModFix/>
          </a:blip>
          <a:stretch>
            <a:fillRect/>
          </a:stretch>
        </p:blipFill>
        <p:spPr>
          <a:xfrm>
            <a:off x="7317438" y="2698839"/>
            <a:ext cx="496750" cy="496750"/>
          </a:xfrm>
          <a:prstGeom prst="rect">
            <a:avLst/>
          </a:prstGeom>
          <a:noFill/>
          <a:ln>
            <a:noFill/>
          </a:ln>
        </p:spPr>
      </p:pic>
      <p:sp>
        <p:nvSpPr>
          <p:cNvPr id="182" name="Google Shape;182;p19"/>
          <p:cNvSpPr/>
          <p:nvPr/>
        </p:nvSpPr>
        <p:spPr>
          <a:xfrm rot="5400000">
            <a:off x="888063" y="2344113"/>
            <a:ext cx="3665100" cy="3276600"/>
          </a:xfrm>
          <a:prstGeom prst="hexagon">
            <a:avLst>
              <a:gd fmla="val 25000" name="adj"/>
              <a:gd fmla="val 115470" name="vf"/>
            </a:avLst>
          </a:prstGeom>
          <a:solidFill>
            <a:srgbClr val="FFFFFF"/>
          </a:solidFill>
          <a:ln cap="flat" cmpd="sng" w="76200">
            <a:solidFill>
              <a:schemeClr val="dk2"/>
            </a:solidFill>
            <a:prstDash val="solid"/>
            <a:round/>
            <a:headEnd len="sm" w="sm" type="none"/>
            <a:tailEnd len="sm" w="sm" type="none"/>
          </a:ln>
          <a:effectLst>
            <a:outerShdw blurRad="57150" rotWithShape="0" algn="bl" dir="5400000" dist="19050">
              <a:srgbClr val="0C0C0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19"/>
          <p:cNvPicPr preferRelativeResize="0"/>
          <p:nvPr/>
        </p:nvPicPr>
        <p:blipFill rotWithShape="1">
          <a:blip r:embed="rId10">
            <a:alphaModFix/>
          </a:blip>
          <a:srcRect b="0" l="0" r="0" t="0"/>
          <a:stretch/>
        </p:blipFill>
        <p:spPr>
          <a:xfrm>
            <a:off x="2203578" y="3422339"/>
            <a:ext cx="1082700" cy="1010400"/>
          </a:xfrm>
          <a:prstGeom prst="hexagon">
            <a:avLst>
              <a:gd fmla="val 27551" name="adj"/>
              <a:gd fmla="val 115470" name="vf"/>
            </a:avLst>
          </a:prstGeom>
          <a:noFill/>
          <a:ln>
            <a:noFill/>
          </a:ln>
        </p:spPr>
      </p:pic>
      <p:pic>
        <p:nvPicPr>
          <p:cNvPr id="184" name="Google Shape;184;p19"/>
          <p:cNvPicPr preferRelativeResize="0"/>
          <p:nvPr/>
        </p:nvPicPr>
        <p:blipFill>
          <a:blip r:embed="rId4">
            <a:alphaModFix/>
          </a:blip>
          <a:stretch>
            <a:fillRect/>
          </a:stretch>
        </p:blipFill>
        <p:spPr>
          <a:xfrm>
            <a:off x="2340976" y="2333974"/>
            <a:ext cx="921026" cy="921026"/>
          </a:xfrm>
          <a:prstGeom prst="rect">
            <a:avLst/>
          </a:prstGeom>
          <a:noFill/>
          <a:ln>
            <a:noFill/>
          </a:ln>
        </p:spPr>
      </p:pic>
      <p:pic>
        <p:nvPicPr>
          <p:cNvPr id="185" name="Google Shape;185;p19"/>
          <p:cNvPicPr preferRelativeResize="0"/>
          <p:nvPr/>
        </p:nvPicPr>
        <p:blipFill>
          <a:blip r:embed="rId8">
            <a:alphaModFix/>
          </a:blip>
          <a:stretch>
            <a:fillRect/>
          </a:stretch>
        </p:blipFill>
        <p:spPr>
          <a:xfrm>
            <a:off x="3286312" y="2933787"/>
            <a:ext cx="921026" cy="921026"/>
          </a:xfrm>
          <a:prstGeom prst="rect">
            <a:avLst/>
          </a:prstGeom>
          <a:noFill/>
          <a:ln>
            <a:noFill/>
          </a:ln>
        </p:spPr>
      </p:pic>
      <p:pic>
        <p:nvPicPr>
          <p:cNvPr id="186" name="Google Shape;186;p19"/>
          <p:cNvPicPr preferRelativeResize="0"/>
          <p:nvPr/>
        </p:nvPicPr>
        <p:blipFill>
          <a:blip r:embed="rId6">
            <a:alphaModFix/>
          </a:blip>
          <a:stretch>
            <a:fillRect/>
          </a:stretch>
        </p:blipFill>
        <p:spPr>
          <a:xfrm>
            <a:off x="3286312" y="4026962"/>
            <a:ext cx="849325" cy="849325"/>
          </a:xfrm>
          <a:prstGeom prst="rect">
            <a:avLst/>
          </a:prstGeom>
          <a:noFill/>
          <a:ln>
            <a:noFill/>
          </a:ln>
        </p:spPr>
      </p:pic>
      <p:pic>
        <p:nvPicPr>
          <p:cNvPr id="187" name="Google Shape;187;p19"/>
          <p:cNvPicPr preferRelativeResize="0"/>
          <p:nvPr/>
        </p:nvPicPr>
        <p:blipFill>
          <a:blip r:embed="rId9">
            <a:alphaModFix/>
          </a:blip>
          <a:stretch>
            <a:fillRect/>
          </a:stretch>
        </p:blipFill>
        <p:spPr>
          <a:xfrm>
            <a:off x="2320288" y="4630413"/>
            <a:ext cx="849325" cy="849325"/>
          </a:xfrm>
          <a:prstGeom prst="rect">
            <a:avLst/>
          </a:prstGeom>
          <a:noFill/>
          <a:ln>
            <a:noFill/>
          </a:ln>
        </p:spPr>
      </p:pic>
      <p:pic>
        <p:nvPicPr>
          <p:cNvPr id="188" name="Google Shape;188;p19"/>
          <p:cNvPicPr preferRelativeResize="0"/>
          <p:nvPr/>
        </p:nvPicPr>
        <p:blipFill>
          <a:blip r:embed="rId7">
            <a:alphaModFix/>
          </a:blip>
          <a:stretch>
            <a:fillRect/>
          </a:stretch>
        </p:blipFill>
        <p:spPr>
          <a:xfrm>
            <a:off x="1314788" y="3991113"/>
            <a:ext cx="921026" cy="921026"/>
          </a:xfrm>
          <a:prstGeom prst="rect">
            <a:avLst/>
          </a:prstGeom>
          <a:noFill/>
          <a:ln>
            <a:noFill/>
          </a:ln>
        </p:spPr>
      </p:pic>
      <p:pic>
        <p:nvPicPr>
          <p:cNvPr id="189" name="Google Shape;189;p19"/>
          <p:cNvPicPr preferRelativeResize="0"/>
          <p:nvPr/>
        </p:nvPicPr>
        <p:blipFill>
          <a:blip r:embed="rId5">
            <a:alphaModFix/>
          </a:blip>
          <a:stretch>
            <a:fillRect/>
          </a:stretch>
        </p:blipFill>
        <p:spPr>
          <a:xfrm>
            <a:off x="1233925" y="2857156"/>
            <a:ext cx="1082750" cy="1082750"/>
          </a:xfrm>
          <a:prstGeom prst="rect">
            <a:avLst/>
          </a:prstGeom>
          <a:noFill/>
          <a:ln>
            <a:noFill/>
          </a:ln>
        </p:spPr>
      </p:pic>
      <p:sp>
        <p:nvSpPr>
          <p:cNvPr id="190" name="Google Shape;190;p19"/>
          <p:cNvSpPr/>
          <p:nvPr/>
        </p:nvSpPr>
        <p:spPr>
          <a:xfrm>
            <a:off x="6113870" y="2213156"/>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91" name="Google Shape;191;p19"/>
          <p:cNvSpPr txBox="1"/>
          <p:nvPr/>
        </p:nvSpPr>
        <p:spPr>
          <a:xfrm>
            <a:off x="6199055" y="2189044"/>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6</a:t>
            </a:r>
            <a:endParaRPr sz="1800">
              <a:solidFill>
                <a:schemeClr val="dk1"/>
              </a:solidFill>
              <a:latin typeface="Twentieth Century"/>
              <a:ea typeface="Twentieth Century"/>
              <a:cs typeface="Twentieth Century"/>
              <a:sym typeface="Twentieth Century"/>
            </a:endParaRPr>
          </a:p>
        </p:txBody>
      </p:sp>
      <p:sp>
        <p:nvSpPr>
          <p:cNvPr id="192" name="Google Shape;192;p19"/>
          <p:cNvSpPr/>
          <p:nvPr/>
        </p:nvSpPr>
        <p:spPr>
          <a:xfrm>
            <a:off x="6113870" y="2898255"/>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93" name="Google Shape;193;p19"/>
          <p:cNvSpPr txBox="1"/>
          <p:nvPr/>
        </p:nvSpPr>
        <p:spPr>
          <a:xfrm>
            <a:off x="6232777" y="2844824"/>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3</a:t>
            </a:r>
            <a:endParaRPr sz="1800">
              <a:solidFill>
                <a:schemeClr val="dk1"/>
              </a:solidFill>
              <a:latin typeface="Twentieth Century"/>
              <a:ea typeface="Twentieth Century"/>
              <a:cs typeface="Twentieth Century"/>
              <a:sym typeface="Twentieth Century"/>
            </a:endParaRPr>
          </a:p>
        </p:txBody>
      </p:sp>
      <p:sp>
        <p:nvSpPr>
          <p:cNvPr id="194" name="Google Shape;194;p19"/>
          <p:cNvSpPr/>
          <p:nvPr/>
        </p:nvSpPr>
        <p:spPr>
          <a:xfrm>
            <a:off x="6113870" y="3651594"/>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95" name="Google Shape;195;p19"/>
          <p:cNvSpPr txBox="1"/>
          <p:nvPr/>
        </p:nvSpPr>
        <p:spPr>
          <a:xfrm>
            <a:off x="6199055" y="3627482"/>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1</a:t>
            </a:r>
            <a:endParaRPr sz="1800">
              <a:solidFill>
                <a:schemeClr val="dk1"/>
              </a:solidFill>
              <a:latin typeface="Twentieth Century"/>
              <a:ea typeface="Twentieth Century"/>
              <a:cs typeface="Twentieth Century"/>
              <a:sym typeface="Twentieth Century"/>
            </a:endParaRPr>
          </a:p>
        </p:txBody>
      </p:sp>
      <p:sp>
        <p:nvSpPr>
          <p:cNvPr id="196" name="Google Shape;196;p19"/>
          <p:cNvSpPr/>
          <p:nvPr/>
        </p:nvSpPr>
        <p:spPr>
          <a:xfrm>
            <a:off x="6113870" y="4338440"/>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97" name="Google Shape;197;p19"/>
          <p:cNvSpPr txBox="1"/>
          <p:nvPr/>
        </p:nvSpPr>
        <p:spPr>
          <a:xfrm>
            <a:off x="6199055" y="4314328"/>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4</a:t>
            </a:r>
            <a:endParaRPr sz="1800">
              <a:solidFill>
                <a:schemeClr val="dk1"/>
              </a:solidFill>
              <a:latin typeface="Twentieth Century"/>
              <a:ea typeface="Twentieth Century"/>
              <a:cs typeface="Twentieth Century"/>
              <a:sym typeface="Twentieth Century"/>
            </a:endParaRPr>
          </a:p>
        </p:txBody>
      </p:sp>
      <p:sp>
        <p:nvSpPr>
          <p:cNvPr id="198" name="Google Shape;198;p19"/>
          <p:cNvSpPr/>
          <p:nvPr/>
        </p:nvSpPr>
        <p:spPr>
          <a:xfrm>
            <a:off x="6113870" y="5016774"/>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199" name="Google Shape;199;p19"/>
          <p:cNvSpPr txBox="1"/>
          <p:nvPr/>
        </p:nvSpPr>
        <p:spPr>
          <a:xfrm>
            <a:off x="6199055" y="4992662"/>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5</a:t>
            </a:r>
            <a:endParaRPr sz="1800">
              <a:solidFill>
                <a:schemeClr val="dk1"/>
              </a:solidFill>
              <a:latin typeface="Twentieth Century"/>
              <a:ea typeface="Twentieth Century"/>
              <a:cs typeface="Twentieth Century"/>
              <a:sym typeface="Twentieth Century"/>
            </a:endParaRPr>
          </a:p>
        </p:txBody>
      </p:sp>
      <p:sp>
        <p:nvSpPr>
          <p:cNvPr id="200" name="Google Shape;200;p19"/>
          <p:cNvSpPr/>
          <p:nvPr/>
        </p:nvSpPr>
        <p:spPr>
          <a:xfrm>
            <a:off x="6114963" y="5589640"/>
            <a:ext cx="584400" cy="312600"/>
          </a:xfrm>
          <a:prstGeom prst="wedgeRectCallout">
            <a:avLst>
              <a:gd fmla="val -20833" name="adj1"/>
              <a:gd fmla="val 625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Twentieth Century"/>
              <a:ea typeface="Twentieth Century"/>
              <a:cs typeface="Twentieth Century"/>
              <a:sym typeface="Twentieth Century"/>
            </a:endParaRPr>
          </a:p>
        </p:txBody>
      </p:sp>
      <p:sp>
        <p:nvSpPr>
          <p:cNvPr id="201" name="Google Shape;201;p19"/>
          <p:cNvSpPr txBox="1"/>
          <p:nvPr/>
        </p:nvSpPr>
        <p:spPr>
          <a:xfrm>
            <a:off x="6200148" y="5565528"/>
            <a:ext cx="5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2</a:t>
            </a:r>
            <a:endParaRPr sz="1800">
              <a:solidFill>
                <a:schemeClr val="dk1"/>
              </a:solidFill>
              <a:latin typeface="Twentieth Century"/>
              <a:ea typeface="Twentieth Century"/>
              <a:cs typeface="Twentieth Century"/>
              <a:sym typeface="Twentieth Century"/>
            </a:endParaRPr>
          </a:p>
        </p:txBody>
      </p:sp>
      <p:pic>
        <p:nvPicPr>
          <p:cNvPr id="202" name="Google Shape;202;p19"/>
          <p:cNvPicPr preferRelativeResize="0"/>
          <p:nvPr/>
        </p:nvPicPr>
        <p:blipFill>
          <a:blip r:embed="rId4">
            <a:alphaModFix/>
          </a:blip>
          <a:stretch>
            <a:fillRect/>
          </a:stretch>
        </p:blipFill>
        <p:spPr>
          <a:xfrm>
            <a:off x="5331965" y="2069185"/>
            <a:ext cx="609051" cy="609051"/>
          </a:xfrm>
          <a:prstGeom prst="rect">
            <a:avLst/>
          </a:prstGeom>
          <a:noFill/>
          <a:ln>
            <a:noFill/>
          </a:ln>
        </p:spPr>
      </p:pic>
      <p:pic>
        <p:nvPicPr>
          <p:cNvPr id="203" name="Google Shape;203;p19"/>
          <p:cNvPicPr preferRelativeResize="0"/>
          <p:nvPr/>
        </p:nvPicPr>
        <p:blipFill>
          <a:blip r:embed="rId5">
            <a:alphaModFix/>
          </a:blip>
          <a:stretch>
            <a:fillRect/>
          </a:stretch>
        </p:blipFill>
        <p:spPr>
          <a:xfrm>
            <a:off x="5331963" y="2724965"/>
            <a:ext cx="609051" cy="609051"/>
          </a:xfrm>
          <a:prstGeom prst="rect">
            <a:avLst/>
          </a:prstGeom>
          <a:noFill/>
          <a:ln>
            <a:noFill/>
          </a:ln>
        </p:spPr>
      </p:pic>
      <p:pic>
        <p:nvPicPr>
          <p:cNvPr id="204" name="Google Shape;204;p19"/>
          <p:cNvPicPr preferRelativeResize="0"/>
          <p:nvPr/>
        </p:nvPicPr>
        <p:blipFill>
          <a:blip r:embed="rId6">
            <a:alphaModFix/>
          </a:blip>
          <a:stretch>
            <a:fillRect/>
          </a:stretch>
        </p:blipFill>
        <p:spPr>
          <a:xfrm>
            <a:off x="5388113" y="4250600"/>
            <a:ext cx="496751" cy="496751"/>
          </a:xfrm>
          <a:prstGeom prst="rect">
            <a:avLst/>
          </a:prstGeom>
          <a:noFill/>
          <a:ln>
            <a:noFill/>
          </a:ln>
        </p:spPr>
      </p:pic>
      <p:pic>
        <p:nvPicPr>
          <p:cNvPr id="205" name="Google Shape;205;p19"/>
          <p:cNvPicPr preferRelativeResize="0"/>
          <p:nvPr/>
        </p:nvPicPr>
        <p:blipFill>
          <a:blip r:embed="rId7">
            <a:alphaModFix/>
          </a:blip>
          <a:stretch>
            <a:fillRect/>
          </a:stretch>
        </p:blipFill>
        <p:spPr>
          <a:xfrm>
            <a:off x="5361188" y="3455946"/>
            <a:ext cx="609051" cy="609051"/>
          </a:xfrm>
          <a:prstGeom prst="rect">
            <a:avLst/>
          </a:prstGeom>
          <a:noFill/>
          <a:ln>
            <a:noFill/>
          </a:ln>
        </p:spPr>
      </p:pic>
      <p:pic>
        <p:nvPicPr>
          <p:cNvPr id="206" name="Google Shape;206;p19"/>
          <p:cNvPicPr preferRelativeResize="0"/>
          <p:nvPr/>
        </p:nvPicPr>
        <p:blipFill>
          <a:blip r:embed="rId8">
            <a:alphaModFix/>
          </a:blip>
          <a:stretch>
            <a:fillRect/>
          </a:stretch>
        </p:blipFill>
        <p:spPr>
          <a:xfrm>
            <a:off x="5388112" y="5497625"/>
            <a:ext cx="609049" cy="609019"/>
          </a:xfrm>
          <a:prstGeom prst="rect">
            <a:avLst/>
          </a:prstGeom>
          <a:noFill/>
          <a:ln>
            <a:noFill/>
          </a:ln>
        </p:spPr>
      </p:pic>
      <p:pic>
        <p:nvPicPr>
          <p:cNvPr id="207" name="Google Shape;207;p19"/>
          <p:cNvPicPr preferRelativeResize="0"/>
          <p:nvPr/>
        </p:nvPicPr>
        <p:blipFill>
          <a:blip r:embed="rId9">
            <a:alphaModFix/>
          </a:blip>
          <a:stretch>
            <a:fillRect/>
          </a:stretch>
        </p:blipFill>
        <p:spPr>
          <a:xfrm>
            <a:off x="5417338" y="4932951"/>
            <a:ext cx="496750" cy="496750"/>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822"/>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0"/>
          <p:cNvPicPr preferRelativeResize="0"/>
          <p:nvPr/>
        </p:nvPicPr>
        <p:blipFill rotWithShape="1">
          <a:blip r:embed="rId3">
            <a:alphaModFix/>
          </a:blip>
          <a:srcRect b="13398" l="50000" r="23480" t="44012"/>
          <a:stretch/>
        </p:blipFill>
        <p:spPr>
          <a:xfrm>
            <a:off x="1142259" y="2974020"/>
            <a:ext cx="1778493" cy="2920753"/>
          </a:xfrm>
          <a:prstGeom prst="rect">
            <a:avLst/>
          </a:prstGeom>
          <a:noFill/>
          <a:ln>
            <a:noFill/>
          </a:ln>
        </p:spPr>
      </p:pic>
      <p:sp>
        <p:nvSpPr>
          <p:cNvPr id="214" name="Google Shape;214;p20"/>
          <p:cNvSpPr/>
          <p:nvPr/>
        </p:nvSpPr>
        <p:spPr>
          <a:xfrm>
            <a:off x="1901300" y="1220086"/>
            <a:ext cx="2663301" cy="1882066"/>
          </a:xfrm>
          <a:prstGeom prst="wedgeRectCallout">
            <a:avLst>
              <a:gd fmla="val -20833" name="adj1"/>
              <a:gd fmla="val 625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Twentieth Century"/>
              <a:ea typeface="Twentieth Century"/>
              <a:cs typeface="Twentieth Century"/>
              <a:sym typeface="Twentieth Century"/>
            </a:endParaRPr>
          </a:p>
        </p:txBody>
      </p:sp>
      <p:sp>
        <p:nvSpPr>
          <p:cNvPr id="215" name="Google Shape;215;p20"/>
          <p:cNvSpPr txBox="1"/>
          <p:nvPr/>
        </p:nvSpPr>
        <p:spPr>
          <a:xfrm>
            <a:off x="2343705" y="1509204"/>
            <a:ext cx="17784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What if two people get the same number?</a:t>
            </a:r>
            <a:endParaRPr sz="1800">
              <a:solidFill>
                <a:schemeClr val="dk1"/>
              </a:solidFill>
              <a:latin typeface="Twentieth Century"/>
              <a:ea typeface="Twentieth Century"/>
              <a:cs typeface="Twentieth Century"/>
              <a:sym typeface="Twentieth Century"/>
            </a:endParaRPr>
          </a:p>
        </p:txBody>
      </p:sp>
      <p:pic>
        <p:nvPicPr>
          <p:cNvPr id="216" name="Google Shape;216;p20"/>
          <p:cNvPicPr preferRelativeResize="0"/>
          <p:nvPr/>
        </p:nvPicPr>
        <p:blipFill rotWithShape="1">
          <a:blip r:embed="rId4">
            <a:alphaModFix/>
          </a:blip>
          <a:srcRect b="0" l="0" r="0" t="0"/>
          <a:stretch/>
        </p:blipFill>
        <p:spPr>
          <a:xfrm>
            <a:off x="5481687" y="946829"/>
            <a:ext cx="4925505" cy="3478638"/>
          </a:xfrm>
          <a:prstGeom prst="rect">
            <a:avLst/>
          </a:prstGeom>
          <a:noFill/>
          <a:ln>
            <a:noFill/>
          </a:ln>
        </p:spPr>
      </p:pic>
      <p:sp>
        <p:nvSpPr>
          <p:cNvPr id="217" name="Google Shape;217;p20"/>
          <p:cNvSpPr txBox="1"/>
          <p:nvPr/>
        </p:nvSpPr>
        <p:spPr>
          <a:xfrm>
            <a:off x="5778631" y="4685122"/>
            <a:ext cx="480767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Roll the dice till one of them gets a bigger number!</a:t>
            </a:r>
            <a:endParaRPr sz="1800">
              <a:solidFill>
                <a:schemeClr val="dk1"/>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822"/>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5000"/>
              <a:buFont typeface="Twentieth Century"/>
              <a:buNone/>
            </a:pPr>
            <a:r>
              <a:rPr lang="en-US"/>
              <a:t>THE OFFICER</a:t>
            </a:r>
            <a:endParaRPr/>
          </a:p>
        </p:txBody>
      </p:sp>
      <p:pic>
        <p:nvPicPr>
          <p:cNvPr id="224" name="Google Shape;224;p21"/>
          <p:cNvPicPr preferRelativeResize="0"/>
          <p:nvPr>
            <p:ph idx="1" type="body"/>
          </p:nvPr>
        </p:nvPicPr>
        <p:blipFill rotWithShape="1">
          <a:blip r:embed="rId3">
            <a:alphaModFix/>
          </a:blip>
          <a:srcRect b="0" l="0" r="0" t="0"/>
          <a:stretch/>
        </p:blipFill>
        <p:spPr>
          <a:xfrm>
            <a:off x="4629331" y="1689598"/>
            <a:ext cx="2509666" cy="4130193"/>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